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B4D656F8-E4C2-860F-6568-31095682F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 startAt="4"/>
            </a:pPr>
            <a:r>
              <a:rPr lang="en-US" dirty="0"/>
              <a:t>Answering Questions Regarding Spiritual Gifts (12:1-14:40)</a:t>
            </a:r>
          </a:p>
          <a:p>
            <a:pPr lvl="1"/>
            <a:r>
              <a:rPr lang="en-US" dirty="0"/>
              <a:t>The Existence of Miraculous, Spiritual Gifts (12:1-31)</a:t>
            </a:r>
          </a:p>
          <a:p>
            <a:pPr lvl="2"/>
            <a:r>
              <a:rPr lang="en-US" dirty="0"/>
              <a:t>The Revelation of the Spirit (12:1-3)</a:t>
            </a:r>
          </a:p>
          <a:p>
            <a:pPr lvl="2"/>
            <a:r>
              <a:rPr lang="en-US" dirty="0"/>
              <a:t>Nine Diverse Gifts of the Spirit (12:4-11)</a:t>
            </a:r>
          </a:p>
          <a:p>
            <a:pPr lvl="2"/>
            <a:r>
              <a:rPr lang="en-US" dirty="0"/>
              <a:t>The Unity of the One Body with Diverse Gifts (12:12-27)</a:t>
            </a:r>
          </a:p>
          <a:p>
            <a:pPr lvl="2"/>
            <a:r>
              <a:rPr lang="en-US" dirty="0"/>
              <a:t>Nine Spiritual Functionaries in the Church (12:28-31)</a:t>
            </a:r>
          </a:p>
          <a:p>
            <a:pPr lvl="1"/>
            <a:r>
              <a:rPr lang="en-US" dirty="0"/>
              <a:t>The Expiration of Miraculous, Spiritual Gifts (13:1-13)</a:t>
            </a:r>
          </a:p>
          <a:p>
            <a:pPr lvl="2"/>
            <a:r>
              <a:rPr lang="en-US" dirty="0"/>
              <a:t>The Gifts Exercised with Love (13:1-8a)</a:t>
            </a:r>
          </a:p>
          <a:p>
            <a:pPr lvl="2"/>
            <a:r>
              <a:rPr lang="en-US" dirty="0"/>
              <a:t>The Gifts Expire But Love Does Not (13:8b-13)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2023-10-21T12:30:51Z</dcterms:created>
  <dcterms:modified xsi:type="dcterms:W3CDTF">2024-01-21T13:32:03Z</dcterms:modified>
</cp:coreProperties>
</file>