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7FA5C824-8388-D21F-84D1-13D2666C4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8"/>
            <a:ext cx="11831595" cy="5272391"/>
          </a:xfrm>
        </p:spPr>
        <p:txBody>
          <a:bodyPr>
            <a:normAutofit/>
          </a:bodyPr>
          <a:lstStyle/>
          <a:p>
            <a:r>
              <a:rPr lang="en-US" dirty="0"/>
              <a:t>Answering Questions Regarding Marriage (7:1-40)</a:t>
            </a:r>
          </a:p>
          <a:p>
            <a:pPr>
              <a:buFont typeface="+mj-lt"/>
              <a:buAutoNum type="alphaUcPeriod"/>
            </a:pPr>
            <a:r>
              <a:rPr lang="en-US" dirty="0"/>
              <a:t>Answering Questions Regarding Meats Offered to Idols and Christian Liberty (8:1-10:33)</a:t>
            </a:r>
          </a:p>
          <a:p>
            <a:pPr>
              <a:buFont typeface="+mj-lt"/>
              <a:buAutoNum type="alphaUcPeriod"/>
            </a:pPr>
            <a:r>
              <a:rPr lang="en-US" dirty="0"/>
              <a:t>Answering Questions Regarding the Assemblies and Worship (11:2-34)</a:t>
            </a:r>
          </a:p>
          <a:p>
            <a:pPr lvl="1"/>
            <a:r>
              <a:rPr lang="en-US" dirty="0"/>
              <a:t>Instructions Concerning Women’s Head Covering (11:2-16)</a:t>
            </a:r>
          </a:p>
          <a:p>
            <a:pPr lvl="1"/>
            <a:r>
              <a:rPr lang="en-US" dirty="0"/>
              <a:t>Instructions Concerning the Lord’s Supper (11:17-34)</a:t>
            </a:r>
          </a:p>
          <a:p>
            <a:pPr lvl="2"/>
            <a:r>
              <a:rPr lang="en-US" dirty="0"/>
              <a:t>The Frequency of the Lord’s Supper (11:17-20)</a:t>
            </a:r>
          </a:p>
          <a:p>
            <a:pPr lvl="2"/>
            <a:r>
              <a:rPr lang="en-US" dirty="0"/>
              <a:t>The Designation of the Lord’s Supper (11:20-22)</a:t>
            </a:r>
          </a:p>
          <a:p>
            <a:pPr lvl="2"/>
            <a:r>
              <a:rPr lang="en-US" dirty="0"/>
              <a:t>The Institution of the Lord’s Supper (11:23-25)</a:t>
            </a:r>
          </a:p>
          <a:p>
            <a:pPr lvl="2"/>
            <a:r>
              <a:rPr lang="en-US" dirty="0"/>
              <a:t>The Purpose of the Lord’s Supper (11:24-26)</a:t>
            </a:r>
          </a:p>
          <a:p>
            <a:pPr lvl="2"/>
            <a:r>
              <a:rPr lang="en-US" dirty="0"/>
              <a:t>The Manner of Observing the Lord’s Supper (11:27-34)</a:t>
            </a:r>
          </a:p>
        </p:txBody>
      </p:sp>
    </p:spTree>
    <p:extLst>
      <p:ext uri="{BB962C8B-B14F-4D97-AF65-F5344CB8AC3E}">
        <p14:creationId xmlns:p14="http://schemas.microsoft.com/office/powerpoint/2010/main" val="1594082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Answering Questions Regarding Marriage (7:1-40)</a:t>
            </a:r>
          </a:p>
          <a:p>
            <a:pPr>
              <a:buFont typeface="+mj-lt"/>
              <a:buAutoNum type="alphaUcPeriod"/>
            </a:pPr>
            <a:r>
              <a:rPr lang="en-US" dirty="0"/>
              <a:t>Answering Questions Regarding Meats Offered to Idols and Christian Liberty (8:1-10:33)</a:t>
            </a:r>
          </a:p>
          <a:p>
            <a:r>
              <a:rPr lang="en-US" dirty="0"/>
              <a:t>Answering Questions Regarding the Assemblies and Worship (11:2-34)</a:t>
            </a:r>
          </a:p>
          <a:p>
            <a:r>
              <a:rPr lang="en-US" dirty="0"/>
              <a:t>Answering Questions Regarding Spiritual Gifts (12:1-14:40)</a:t>
            </a:r>
          </a:p>
          <a:p>
            <a:pPr lvl="1"/>
            <a:r>
              <a:rPr lang="en-US" dirty="0"/>
              <a:t>The Existence of Miraculous, Spiritual Gifts (12:1-31)</a:t>
            </a:r>
          </a:p>
          <a:p>
            <a:pPr lvl="2"/>
            <a:r>
              <a:rPr lang="en-US" dirty="0"/>
              <a:t>The Revelation of the Spirit (12:1-3)</a:t>
            </a:r>
          </a:p>
          <a:p>
            <a:pPr lvl="2"/>
            <a:r>
              <a:rPr lang="en-US" dirty="0"/>
              <a:t>Nine Diverse Gifts of the Spirit (12:4-11)</a:t>
            </a:r>
          </a:p>
          <a:p>
            <a:pPr lvl="2"/>
            <a:r>
              <a:rPr lang="en-US" dirty="0"/>
              <a:t>The Unity of the One Body with Diverse Gifts (12:12-27)</a:t>
            </a:r>
          </a:p>
          <a:p>
            <a:pPr lvl="2"/>
            <a:r>
              <a:rPr lang="en-US" dirty="0"/>
              <a:t>Nine Spiritual Functionaries in the Church (12:28-31)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2023-10-21T12:30:51Z</dcterms:created>
  <dcterms:modified xsi:type="dcterms:W3CDTF">2024-01-14T13:16:08Z</dcterms:modified>
</cp:coreProperties>
</file>