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EF58B0A8-D823-51E7-7AAC-23BE34155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/>
              <a:t>Answering Questions Regarding Meats Offered to Idols and Christian Liberty (8:1-10:33)</a:t>
            </a:r>
          </a:p>
          <a:p>
            <a:pPr lvl="1"/>
            <a:r>
              <a:rPr lang="en-US" dirty="0"/>
              <a:t>Liberty Is to Be Regulated By Love (8:1-13)</a:t>
            </a:r>
          </a:p>
          <a:p>
            <a:pPr lvl="2"/>
            <a:r>
              <a:rPr lang="en-US" dirty="0"/>
              <a:t>Knowledge Versus Love (8:1-3)</a:t>
            </a:r>
          </a:p>
          <a:p>
            <a:pPr lvl="2"/>
            <a:r>
              <a:rPr lang="en-US" dirty="0"/>
              <a:t>God Versus Idols (8:4-6)</a:t>
            </a:r>
          </a:p>
          <a:p>
            <a:pPr lvl="2"/>
            <a:r>
              <a:rPr lang="en-US" dirty="0"/>
              <a:t>Knowledge and Its Limitations (8:7-13)</a:t>
            </a:r>
          </a:p>
          <a:p>
            <a:pPr lvl="1"/>
            <a:r>
              <a:rPr lang="en-US" dirty="0"/>
              <a:t>Liberty Must Never Hinder the Preaching of the Gospel (9:1-27)</a:t>
            </a:r>
          </a:p>
          <a:p>
            <a:pPr lvl="2"/>
            <a:r>
              <a:rPr lang="en-US" dirty="0"/>
              <a:t>Paul Defended His Right to Receive Support (9:1-14)</a:t>
            </a:r>
          </a:p>
          <a:p>
            <a:pPr lvl="2"/>
            <a:r>
              <a:rPr lang="en-US" dirty="0"/>
              <a:t>Paul Defended His Right to Refuse Support (9:15-27)</a:t>
            </a:r>
          </a:p>
          <a:p>
            <a:pPr lvl="3"/>
            <a:r>
              <a:rPr lang="en-US" dirty="0"/>
              <a:t>For the Gospel’s Sake (9:15-18)</a:t>
            </a:r>
          </a:p>
          <a:p>
            <a:pPr lvl="3"/>
            <a:r>
              <a:rPr lang="en-US" dirty="0"/>
              <a:t>For the Sinner’s Sake (9:19-23)</a:t>
            </a:r>
          </a:p>
          <a:p>
            <a:pPr lvl="3"/>
            <a:r>
              <a:rPr lang="en-US" dirty="0"/>
              <a:t>For His Own Sake (9:24-27)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20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2023-10-21T12:30:51Z</dcterms:created>
  <dcterms:modified xsi:type="dcterms:W3CDTF">2023-12-17T21:05:05Z</dcterms:modified>
</cp:coreProperties>
</file>