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01" r:id="rId2"/>
    <p:sldId id="257" r:id="rId3"/>
    <p:sldId id="266" r:id="rId4"/>
    <p:sldId id="293" r:id="rId5"/>
    <p:sldId id="286" r:id="rId6"/>
    <p:sldId id="278" r:id="rId7"/>
    <p:sldId id="298" r:id="rId8"/>
    <p:sldId id="296" r:id="rId9"/>
    <p:sldId id="294" r:id="rId10"/>
    <p:sldId id="299" r:id="rId11"/>
    <p:sldId id="297" r:id="rId12"/>
    <p:sldId id="302" r:id="rId13"/>
    <p:sldId id="290" r:id="rId14"/>
    <p:sldId id="300" r:id="rId15"/>
    <p:sldId id="304" r:id="rId16"/>
    <p:sldId id="303" r:id="rId17"/>
    <p:sldId id="292" r:id="rId18"/>
    <p:sldId id="29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CDC0"/>
    <a:srgbClr val="D2D6C6"/>
    <a:srgbClr val="A1A396"/>
    <a:srgbClr val="4E5157"/>
    <a:srgbClr val="AAA0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62"/>
    <p:restoredTop sz="94648"/>
  </p:normalViewPr>
  <p:slideViewPr>
    <p:cSldViewPr snapToGrid="0">
      <p:cViewPr varScale="1">
        <p:scale>
          <a:sx n="112" d="100"/>
          <a:sy n="112" d="100"/>
        </p:scale>
        <p:origin x="113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DCA6B-1BD9-884B-8C2B-56E6AE4BC73B}" type="datetimeFigureOut">
              <a:rPr lang="en-US" smtClean="0"/>
              <a:t>1/24/24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254198-DBA0-BE4B-8619-8230C722CFF4}" type="slidenum">
              <a:rPr lang="en-US" smtClean="0"/>
              <a:t>‹#›</a:t>
            </a:fld>
            <a:endParaRPr lang="en-US"/>
          </a:p>
        </p:txBody>
      </p:sp>
    </p:spTree>
    <p:extLst>
      <p:ext uri="{BB962C8B-B14F-4D97-AF65-F5344CB8AC3E}">
        <p14:creationId xmlns:p14="http://schemas.microsoft.com/office/powerpoint/2010/main" val="991120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7F308-2CDC-C2BD-92E1-448471F363A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38D8EA69-24A3-80CE-378D-1181073A9F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CA714F1-4B7B-A89F-D3A1-5AC18C4B4801}"/>
              </a:ext>
            </a:extLst>
          </p:cNvPr>
          <p:cNvSpPr>
            <a:spLocks noGrp="1"/>
          </p:cNvSpPr>
          <p:nvPr>
            <p:ph type="dt" sz="half" idx="10"/>
          </p:nvPr>
        </p:nvSpPr>
        <p:spPr/>
        <p:txBody>
          <a:bodyPr/>
          <a:lstStyle/>
          <a:p>
            <a:r>
              <a:rPr lang="en-US"/>
              <a:t>1/24/24</a:t>
            </a:r>
          </a:p>
        </p:txBody>
      </p:sp>
      <p:sp>
        <p:nvSpPr>
          <p:cNvPr id="5" name="Footer Placeholder 4">
            <a:extLst>
              <a:ext uri="{FF2B5EF4-FFF2-40B4-BE49-F238E27FC236}">
                <a16:creationId xmlns:a16="http://schemas.microsoft.com/office/drawing/2014/main" id="{9678E97B-FC51-EF8F-F56B-C70595B84D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9E41D-083D-054A-0779-9DE05708288D}"/>
              </a:ext>
            </a:extLst>
          </p:cNvPr>
          <p:cNvSpPr>
            <a:spLocks noGrp="1"/>
          </p:cNvSpPr>
          <p:nvPr>
            <p:ph type="sldNum" sz="quarter" idx="12"/>
          </p:nvPr>
        </p:nvSpPr>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1236289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23E6C-3D3B-2AFD-3819-5B372F1C46B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EAD4A10-1364-B28F-B2D3-54462FEA210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63CB944-3FCA-1F16-0A8B-D48F5CF426F6}"/>
              </a:ext>
            </a:extLst>
          </p:cNvPr>
          <p:cNvSpPr>
            <a:spLocks noGrp="1"/>
          </p:cNvSpPr>
          <p:nvPr>
            <p:ph type="dt" sz="half" idx="10"/>
          </p:nvPr>
        </p:nvSpPr>
        <p:spPr/>
        <p:txBody>
          <a:bodyPr/>
          <a:lstStyle/>
          <a:p>
            <a:r>
              <a:rPr lang="en-US"/>
              <a:t>1/24/24</a:t>
            </a:r>
          </a:p>
        </p:txBody>
      </p:sp>
      <p:sp>
        <p:nvSpPr>
          <p:cNvPr id="5" name="Footer Placeholder 4">
            <a:extLst>
              <a:ext uri="{FF2B5EF4-FFF2-40B4-BE49-F238E27FC236}">
                <a16:creationId xmlns:a16="http://schemas.microsoft.com/office/drawing/2014/main" id="{5E8D5A0B-05AC-785E-C6D9-A1E850BA3D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C968E2-A803-DE7B-DBB6-75CE74529D24}"/>
              </a:ext>
            </a:extLst>
          </p:cNvPr>
          <p:cNvSpPr>
            <a:spLocks noGrp="1"/>
          </p:cNvSpPr>
          <p:nvPr>
            <p:ph type="sldNum" sz="quarter" idx="12"/>
          </p:nvPr>
        </p:nvSpPr>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677403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CF262-0EDF-FBB1-2D22-301B8B2ADDF3}"/>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BE0F3707-5C9C-FA9F-65D7-C11DC2003C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370841-8E7E-6D80-C32B-F7F81C8BEEAA}"/>
              </a:ext>
            </a:extLst>
          </p:cNvPr>
          <p:cNvSpPr>
            <a:spLocks noGrp="1"/>
          </p:cNvSpPr>
          <p:nvPr>
            <p:ph type="dt" sz="half" idx="10"/>
          </p:nvPr>
        </p:nvSpPr>
        <p:spPr/>
        <p:txBody>
          <a:bodyPr/>
          <a:lstStyle/>
          <a:p>
            <a:r>
              <a:rPr lang="en-US"/>
              <a:t>1/24/24</a:t>
            </a:r>
          </a:p>
        </p:txBody>
      </p:sp>
      <p:sp>
        <p:nvSpPr>
          <p:cNvPr id="5" name="Footer Placeholder 4">
            <a:extLst>
              <a:ext uri="{FF2B5EF4-FFF2-40B4-BE49-F238E27FC236}">
                <a16:creationId xmlns:a16="http://schemas.microsoft.com/office/drawing/2014/main" id="{7239C4DE-C19A-0F2F-79B4-8F3465D0E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4F74E-4294-FBF5-DC66-E7BEF6F39889}"/>
              </a:ext>
            </a:extLst>
          </p:cNvPr>
          <p:cNvSpPr>
            <a:spLocks noGrp="1"/>
          </p:cNvSpPr>
          <p:nvPr>
            <p:ph type="sldNum" sz="quarter" idx="12"/>
          </p:nvPr>
        </p:nvSpPr>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2456079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5EF60-50F1-EE42-04E9-5452B6886D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7621FB-112E-0BEE-474A-36B72A4D286A}"/>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771C45F-60B0-3DB4-8211-DC357E4C92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3AB0A9-2904-DA4E-0174-F0798405B7D3}"/>
              </a:ext>
            </a:extLst>
          </p:cNvPr>
          <p:cNvSpPr>
            <a:spLocks noGrp="1"/>
          </p:cNvSpPr>
          <p:nvPr>
            <p:ph type="dt" sz="half" idx="10"/>
          </p:nvPr>
        </p:nvSpPr>
        <p:spPr/>
        <p:txBody>
          <a:bodyPr/>
          <a:lstStyle/>
          <a:p>
            <a:r>
              <a:rPr lang="en-US"/>
              <a:t>1/24/24</a:t>
            </a:r>
          </a:p>
        </p:txBody>
      </p:sp>
      <p:sp>
        <p:nvSpPr>
          <p:cNvPr id="6" name="Footer Placeholder 5">
            <a:extLst>
              <a:ext uri="{FF2B5EF4-FFF2-40B4-BE49-F238E27FC236}">
                <a16:creationId xmlns:a16="http://schemas.microsoft.com/office/drawing/2014/main" id="{7526C629-AF36-DB4E-3D4C-F639AD028D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4AA1C6-EF89-4CD6-024C-DCAE721DF771}"/>
              </a:ext>
            </a:extLst>
          </p:cNvPr>
          <p:cNvSpPr>
            <a:spLocks noGrp="1"/>
          </p:cNvSpPr>
          <p:nvPr>
            <p:ph type="sldNum" sz="quarter" idx="12"/>
          </p:nvPr>
        </p:nvSpPr>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4097142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19ED6-CB97-5954-DFCC-B8A7C3ED72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7818D3-EAE0-CDDA-A299-5700A085DC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FAC2BEE-3DA0-063D-276D-0CCED1BCD924}"/>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B1FDBF3-19DB-38A5-36C4-E7D344EE15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225778-0E7E-E401-D4B9-79EA7D36C0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EAD230-AC5B-ABAC-9C1A-0B985D308BCD}"/>
              </a:ext>
            </a:extLst>
          </p:cNvPr>
          <p:cNvSpPr>
            <a:spLocks noGrp="1"/>
          </p:cNvSpPr>
          <p:nvPr>
            <p:ph type="dt" sz="half" idx="10"/>
          </p:nvPr>
        </p:nvSpPr>
        <p:spPr/>
        <p:txBody>
          <a:bodyPr/>
          <a:lstStyle/>
          <a:p>
            <a:r>
              <a:rPr lang="en-US"/>
              <a:t>1/24/24</a:t>
            </a:r>
          </a:p>
        </p:txBody>
      </p:sp>
      <p:sp>
        <p:nvSpPr>
          <p:cNvPr id="8" name="Footer Placeholder 7">
            <a:extLst>
              <a:ext uri="{FF2B5EF4-FFF2-40B4-BE49-F238E27FC236}">
                <a16:creationId xmlns:a16="http://schemas.microsoft.com/office/drawing/2014/main" id="{4B37F9AB-F0A9-FD22-1D33-ADDEA39D87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AF4160-35D0-E87C-8B28-B18E89EB0FBC}"/>
              </a:ext>
            </a:extLst>
          </p:cNvPr>
          <p:cNvSpPr>
            <a:spLocks noGrp="1"/>
          </p:cNvSpPr>
          <p:nvPr>
            <p:ph type="sldNum" sz="quarter" idx="12"/>
          </p:nvPr>
        </p:nvSpPr>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1292239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47647-A764-310E-E662-1D26230EC476}"/>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A757DF8A-D85A-4FF6-B42F-8311BB17372D}"/>
              </a:ext>
            </a:extLst>
          </p:cNvPr>
          <p:cNvSpPr>
            <a:spLocks noGrp="1"/>
          </p:cNvSpPr>
          <p:nvPr>
            <p:ph type="dt" sz="half" idx="10"/>
          </p:nvPr>
        </p:nvSpPr>
        <p:spPr/>
        <p:txBody>
          <a:bodyPr/>
          <a:lstStyle/>
          <a:p>
            <a:r>
              <a:rPr lang="en-US"/>
              <a:t>1/24/24</a:t>
            </a:r>
          </a:p>
        </p:txBody>
      </p:sp>
      <p:sp>
        <p:nvSpPr>
          <p:cNvPr id="4" name="Footer Placeholder 3">
            <a:extLst>
              <a:ext uri="{FF2B5EF4-FFF2-40B4-BE49-F238E27FC236}">
                <a16:creationId xmlns:a16="http://schemas.microsoft.com/office/drawing/2014/main" id="{C45CEE67-3E23-1C4A-8F05-4AA1A4A171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6A48D5-5D63-8ED5-34EB-DC23D7F7B103}"/>
              </a:ext>
            </a:extLst>
          </p:cNvPr>
          <p:cNvSpPr>
            <a:spLocks noGrp="1"/>
          </p:cNvSpPr>
          <p:nvPr>
            <p:ph type="sldNum" sz="quarter" idx="12"/>
          </p:nvPr>
        </p:nvSpPr>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3290372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C0645C-6AE3-41D7-4212-E00489877818}"/>
              </a:ext>
            </a:extLst>
          </p:cNvPr>
          <p:cNvSpPr>
            <a:spLocks noGrp="1"/>
          </p:cNvSpPr>
          <p:nvPr>
            <p:ph type="dt" sz="half" idx="10"/>
          </p:nvPr>
        </p:nvSpPr>
        <p:spPr/>
        <p:txBody>
          <a:bodyPr/>
          <a:lstStyle/>
          <a:p>
            <a:r>
              <a:rPr lang="en-US"/>
              <a:t>1/24/24</a:t>
            </a:r>
          </a:p>
        </p:txBody>
      </p:sp>
      <p:sp>
        <p:nvSpPr>
          <p:cNvPr id="3" name="Footer Placeholder 2">
            <a:extLst>
              <a:ext uri="{FF2B5EF4-FFF2-40B4-BE49-F238E27FC236}">
                <a16:creationId xmlns:a16="http://schemas.microsoft.com/office/drawing/2014/main" id="{46A16F84-1E42-9806-74F0-AF14A110B7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764117-EEDE-166E-4E0A-CF2CBBB08CE6}"/>
              </a:ext>
            </a:extLst>
          </p:cNvPr>
          <p:cNvSpPr>
            <a:spLocks noGrp="1"/>
          </p:cNvSpPr>
          <p:nvPr>
            <p:ph type="sldNum" sz="quarter" idx="12"/>
          </p:nvPr>
        </p:nvSpPr>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2484530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9856-CECB-BB6C-1AC3-6B0FDEFE3B6B}"/>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5CA10A4-1010-BA40-B497-8CE9EAF6F9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5902CFC-7CC3-0638-1EE0-427D439390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A4E9BFC-4335-F315-59D4-700F12907E12}"/>
              </a:ext>
            </a:extLst>
          </p:cNvPr>
          <p:cNvSpPr>
            <a:spLocks noGrp="1"/>
          </p:cNvSpPr>
          <p:nvPr>
            <p:ph type="dt" sz="half" idx="10"/>
          </p:nvPr>
        </p:nvSpPr>
        <p:spPr/>
        <p:txBody>
          <a:bodyPr/>
          <a:lstStyle/>
          <a:p>
            <a:r>
              <a:rPr lang="en-US"/>
              <a:t>1/24/24</a:t>
            </a:r>
          </a:p>
        </p:txBody>
      </p:sp>
      <p:sp>
        <p:nvSpPr>
          <p:cNvPr id="6" name="Footer Placeholder 5">
            <a:extLst>
              <a:ext uri="{FF2B5EF4-FFF2-40B4-BE49-F238E27FC236}">
                <a16:creationId xmlns:a16="http://schemas.microsoft.com/office/drawing/2014/main" id="{E0E88899-DC18-EBED-DC46-8397D31145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B4A6CF-77CC-2B29-725B-026D7E4AAD82}"/>
              </a:ext>
            </a:extLst>
          </p:cNvPr>
          <p:cNvSpPr>
            <a:spLocks noGrp="1"/>
          </p:cNvSpPr>
          <p:nvPr>
            <p:ph type="sldNum" sz="quarter" idx="12"/>
          </p:nvPr>
        </p:nvSpPr>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335846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0F499-BF3F-01B9-C7AD-F13B7A3649BA}"/>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B53D156A-DB29-4645-6655-50B2C53DC6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A962017-4324-38EE-053F-C8F767751C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D1DC78F-374D-4151-3DEA-D29146779202}"/>
              </a:ext>
            </a:extLst>
          </p:cNvPr>
          <p:cNvSpPr>
            <a:spLocks noGrp="1"/>
          </p:cNvSpPr>
          <p:nvPr>
            <p:ph type="dt" sz="half" idx="10"/>
          </p:nvPr>
        </p:nvSpPr>
        <p:spPr/>
        <p:txBody>
          <a:bodyPr/>
          <a:lstStyle/>
          <a:p>
            <a:r>
              <a:rPr lang="en-US"/>
              <a:t>1/24/24</a:t>
            </a:r>
          </a:p>
        </p:txBody>
      </p:sp>
      <p:sp>
        <p:nvSpPr>
          <p:cNvPr id="6" name="Footer Placeholder 5">
            <a:extLst>
              <a:ext uri="{FF2B5EF4-FFF2-40B4-BE49-F238E27FC236}">
                <a16:creationId xmlns:a16="http://schemas.microsoft.com/office/drawing/2014/main" id="{968A8FD0-D235-CB59-FF3F-77617E5B7C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0720CA-3F24-E105-E3E3-649CA976A5A8}"/>
              </a:ext>
            </a:extLst>
          </p:cNvPr>
          <p:cNvSpPr>
            <a:spLocks noGrp="1"/>
          </p:cNvSpPr>
          <p:nvPr>
            <p:ph type="sldNum" sz="quarter" idx="12"/>
          </p:nvPr>
        </p:nvSpPr>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3963419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61709-A178-9528-233C-E6D40E39CB40}"/>
              </a:ext>
            </a:extLst>
          </p:cNvPr>
          <p:cNvSpPr>
            <a:spLocks noGrp="1"/>
          </p:cNvSpPr>
          <p:nvPr>
            <p:ph type="title"/>
          </p:nvPr>
        </p:nvSpPr>
        <p:spPr>
          <a:xfrm>
            <a:off x="838200" y="365126"/>
            <a:ext cx="10515600" cy="100021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D19A7F3-C582-48B1-4819-682397DE1E64}"/>
              </a:ext>
            </a:extLst>
          </p:cNvPr>
          <p:cNvSpPr>
            <a:spLocks noGrp="1"/>
          </p:cNvSpPr>
          <p:nvPr>
            <p:ph type="body" idx="1"/>
          </p:nvPr>
        </p:nvSpPr>
        <p:spPr>
          <a:xfrm>
            <a:off x="838200" y="1553227"/>
            <a:ext cx="10515600" cy="46237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a:extLst>
              <a:ext uri="{FF2B5EF4-FFF2-40B4-BE49-F238E27FC236}">
                <a16:creationId xmlns:a16="http://schemas.microsoft.com/office/drawing/2014/main" id="{5D7D74E1-CC8D-75E4-DF64-DA9086AB6B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1/24/24</a:t>
            </a:r>
          </a:p>
        </p:txBody>
      </p:sp>
      <p:sp>
        <p:nvSpPr>
          <p:cNvPr id="5" name="Footer Placeholder 4">
            <a:extLst>
              <a:ext uri="{FF2B5EF4-FFF2-40B4-BE49-F238E27FC236}">
                <a16:creationId xmlns:a16="http://schemas.microsoft.com/office/drawing/2014/main" id="{91A55BDD-62F1-165A-F3B6-303DA364C2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6EC660-0A06-B128-3DBE-BA625D8CFB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3BDD8-F5C0-994F-846B-AA2AD600EBB7}" type="slidenum">
              <a:rPr lang="en-US" smtClean="0"/>
              <a:t>‹#›</a:t>
            </a:fld>
            <a:endParaRPr lang="en-US"/>
          </a:p>
        </p:txBody>
      </p:sp>
    </p:spTree>
    <p:extLst>
      <p:ext uri="{BB962C8B-B14F-4D97-AF65-F5344CB8AC3E}">
        <p14:creationId xmlns:p14="http://schemas.microsoft.com/office/powerpoint/2010/main" val="2050150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p:txStyles>
    <p:titleStyle>
      <a:lvl1pPr algn="l" defTabSz="914400" rtl="0" eaLnBrk="1" latinLnBrk="0" hangingPunct="1">
        <a:lnSpc>
          <a:spcPct val="90000"/>
        </a:lnSpc>
        <a:spcBef>
          <a:spcPct val="0"/>
        </a:spcBef>
        <a:buNone/>
        <a:defRPr sz="4400" b="1" i="0" kern="1200">
          <a:solidFill>
            <a:schemeClr val="tx1"/>
          </a:solidFill>
          <a:latin typeface="Arial Narrow" panose="020B0604020202020204" pitchFamily="34" charset="0"/>
          <a:ea typeface="+mj-ea"/>
          <a:cs typeface="Arial Narrow"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Arial Narrow" panose="020B0604020202020204" pitchFamily="34" charset="0"/>
          <a:ea typeface="+mn-ea"/>
          <a:cs typeface="Arial Narrow"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1" i="0" kern="1200">
          <a:solidFill>
            <a:schemeClr val="tx1"/>
          </a:solidFill>
          <a:latin typeface="Arial Narrow" panose="020B0604020202020204" pitchFamily="34" charset="0"/>
          <a:ea typeface="+mn-ea"/>
          <a:cs typeface="Arial Narrow"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tx1"/>
          </a:solidFill>
          <a:latin typeface="Arial Narrow" panose="020B0604020202020204" pitchFamily="34" charset="0"/>
          <a:ea typeface="+mn-ea"/>
          <a:cs typeface="Arial Narrow"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Narrow" panose="020B0604020202020204" pitchFamily="34" charset="0"/>
          <a:ea typeface="+mn-ea"/>
          <a:cs typeface="Arial Narrow"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person in a suit with a weight on his leg&#10;&#10;Description automatically generated">
            <a:extLst>
              <a:ext uri="{FF2B5EF4-FFF2-40B4-BE49-F238E27FC236}">
                <a16:creationId xmlns:a16="http://schemas.microsoft.com/office/drawing/2014/main" id="{11620003-8FE4-C34F-CBEE-AF6006D0C84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4" name="Date Placeholder 3">
            <a:extLst>
              <a:ext uri="{FF2B5EF4-FFF2-40B4-BE49-F238E27FC236}">
                <a16:creationId xmlns:a16="http://schemas.microsoft.com/office/drawing/2014/main" id="{F2E1CA42-3C78-2E47-2A08-FD4AC0403133}"/>
              </a:ext>
            </a:extLst>
          </p:cNvPr>
          <p:cNvSpPr>
            <a:spLocks noGrp="1"/>
          </p:cNvSpPr>
          <p:nvPr>
            <p:ph type="dt" sz="half" idx="10"/>
          </p:nvPr>
        </p:nvSpPr>
        <p:spPr>
          <a:xfrm>
            <a:off x="838200" y="6356350"/>
            <a:ext cx="2743200" cy="365125"/>
          </a:xfrm>
        </p:spPr>
        <p:txBody>
          <a:bodyPr>
            <a:normAutofit/>
          </a:bodyPr>
          <a:lstStyle/>
          <a:p>
            <a:pPr>
              <a:spcAft>
                <a:spcPts val="600"/>
              </a:spcAft>
            </a:pPr>
            <a:r>
              <a:rPr lang="en-US">
                <a:solidFill>
                  <a:srgbClr val="FFFFFF"/>
                </a:solidFill>
              </a:rPr>
              <a:t>1/24/24</a:t>
            </a:r>
          </a:p>
        </p:txBody>
      </p:sp>
      <p:sp>
        <p:nvSpPr>
          <p:cNvPr id="5" name="Slide Number Placeholder 4">
            <a:extLst>
              <a:ext uri="{FF2B5EF4-FFF2-40B4-BE49-F238E27FC236}">
                <a16:creationId xmlns:a16="http://schemas.microsoft.com/office/drawing/2014/main" id="{60394D56-A593-7BAB-E640-E8BC25E4831B}"/>
              </a:ext>
            </a:extLst>
          </p:cNvPr>
          <p:cNvSpPr>
            <a:spLocks noGrp="1"/>
          </p:cNvSpPr>
          <p:nvPr>
            <p:ph type="sldNum" sz="quarter" idx="12"/>
          </p:nvPr>
        </p:nvSpPr>
        <p:spPr>
          <a:xfrm>
            <a:off x="8610600" y="6356350"/>
            <a:ext cx="2743200" cy="365125"/>
          </a:xfrm>
        </p:spPr>
        <p:txBody>
          <a:bodyPr>
            <a:normAutofit/>
          </a:bodyPr>
          <a:lstStyle/>
          <a:p>
            <a:pPr>
              <a:spcAft>
                <a:spcPts val="600"/>
              </a:spcAft>
            </a:pPr>
            <a:fld id="{5E53BDD8-F5C0-994F-846B-AA2AD600EBB7}" type="slidenum">
              <a:rPr lang="en-US">
                <a:solidFill>
                  <a:srgbClr val="FFFFFF"/>
                </a:solidFill>
              </a:rPr>
              <a:pPr>
                <a:spcAft>
                  <a:spcPts val="600"/>
                </a:spcAft>
              </a:pPr>
              <a:t>1</a:t>
            </a:fld>
            <a:endParaRPr lang="en-US">
              <a:solidFill>
                <a:srgbClr val="FFFFFF"/>
              </a:solidFill>
            </a:endParaRPr>
          </a:p>
        </p:txBody>
      </p:sp>
    </p:spTree>
    <p:extLst>
      <p:ext uri="{BB962C8B-B14F-4D97-AF65-F5344CB8AC3E}">
        <p14:creationId xmlns:p14="http://schemas.microsoft.com/office/powerpoint/2010/main" val="3398417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FC62B-757F-5F45-C0C5-2C3491153451}"/>
              </a:ext>
            </a:extLst>
          </p:cNvPr>
          <p:cNvSpPr>
            <a:spLocks noGrp="1"/>
          </p:cNvSpPr>
          <p:nvPr>
            <p:ph type="title"/>
          </p:nvPr>
        </p:nvSpPr>
        <p:spPr>
          <a:xfrm>
            <a:off x="838200" y="365126"/>
            <a:ext cx="10515600" cy="663574"/>
          </a:xfrm>
        </p:spPr>
        <p:txBody>
          <a:bodyPr>
            <a:normAutofit fontScale="90000"/>
          </a:bodyPr>
          <a:lstStyle/>
          <a:p>
            <a:r>
              <a:rPr lang="en-US" dirty="0"/>
              <a:t>King David’s Presumptuous Sin</a:t>
            </a:r>
          </a:p>
        </p:txBody>
      </p:sp>
      <p:sp>
        <p:nvSpPr>
          <p:cNvPr id="3" name="Content Placeholder 2">
            <a:extLst>
              <a:ext uri="{FF2B5EF4-FFF2-40B4-BE49-F238E27FC236}">
                <a16:creationId xmlns:a16="http://schemas.microsoft.com/office/drawing/2014/main" id="{48DCAC52-40FA-BB4C-4F84-8557B4839A66}"/>
              </a:ext>
            </a:extLst>
          </p:cNvPr>
          <p:cNvSpPr>
            <a:spLocks noGrp="1"/>
          </p:cNvSpPr>
          <p:nvPr>
            <p:ph idx="1"/>
          </p:nvPr>
        </p:nvSpPr>
        <p:spPr>
          <a:xfrm>
            <a:off x="838200" y="1188102"/>
            <a:ext cx="10515600" cy="4623736"/>
          </a:xfrm>
        </p:spPr>
        <p:txBody>
          <a:bodyPr/>
          <a:lstStyle/>
          <a:p>
            <a:r>
              <a:rPr lang="en-US" dirty="0">
                <a:effectLst/>
                <a:latin typeface="Helvetica" pitchFamily="2" charset="0"/>
              </a:rPr>
              <a:t>2 Samuel 12:7–9 (NKJV)</a:t>
            </a:r>
          </a:p>
          <a:p>
            <a:r>
              <a:rPr lang="en-US" baseline="30000" dirty="0">
                <a:effectLst/>
                <a:latin typeface="Helvetica" pitchFamily="2" charset="0"/>
              </a:rPr>
              <a:t>7 </a:t>
            </a:r>
            <a:r>
              <a:rPr lang="en-US" dirty="0">
                <a:effectLst/>
                <a:latin typeface="Helvetica" pitchFamily="2" charset="0"/>
              </a:rPr>
              <a:t>Then Nathan said to David, “You </a:t>
            </a:r>
            <a:r>
              <a:rPr lang="en-US" i="1" dirty="0">
                <a:effectLst/>
                <a:latin typeface="Helvetica" pitchFamily="2" charset="0"/>
              </a:rPr>
              <a:t>are</a:t>
            </a:r>
            <a:r>
              <a:rPr lang="en-US" dirty="0">
                <a:effectLst/>
                <a:latin typeface="Helvetica" pitchFamily="2" charset="0"/>
              </a:rPr>
              <a:t> the man! Thus says the Lord God of Israel: ‘I anointed you king over Israel, and I delivered you from the hand of Saul. </a:t>
            </a:r>
            <a:r>
              <a:rPr lang="en-US" baseline="30000" dirty="0">
                <a:effectLst/>
                <a:latin typeface="Helvetica" pitchFamily="2" charset="0"/>
              </a:rPr>
              <a:t>8 </a:t>
            </a:r>
            <a:r>
              <a:rPr lang="en-US" dirty="0">
                <a:effectLst/>
                <a:latin typeface="Helvetica" pitchFamily="2" charset="0"/>
              </a:rPr>
              <a:t>I gave you your master’s house and your master’s wives into your keeping, and gave you the house of Israel and Judah. And if </a:t>
            </a:r>
            <a:r>
              <a:rPr lang="en-US" i="1" dirty="0">
                <a:effectLst/>
                <a:latin typeface="Helvetica" pitchFamily="2" charset="0"/>
              </a:rPr>
              <a:t>that had been</a:t>
            </a:r>
            <a:r>
              <a:rPr lang="en-US" dirty="0">
                <a:effectLst/>
                <a:latin typeface="Helvetica" pitchFamily="2" charset="0"/>
              </a:rPr>
              <a:t> too little, I also would have given you much more! </a:t>
            </a:r>
            <a:r>
              <a:rPr lang="en-US" baseline="30000" dirty="0">
                <a:effectLst/>
                <a:latin typeface="Helvetica" pitchFamily="2" charset="0"/>
              </a:rPr>
              <a:t>9 </a:t>
            </a:r>
            <a:r>
              <a:rPr lang="en-US" u="sng" dirty="0">
                <a:effectLst/>
                <a:latin typeface="Helvetica" pitchFamily="2" charset="0"/>
              </a:rPr>
              <a:t>Why have you despised the commandment of the Lord</a:t>
            </a:r>
            <a:r>
              <a:rPr lang="en-US" dirty="0">
                <a:effectLst/>
                <a:latin typeface="Helvetica" pitchFamily="2" charset="0"/>
              </a:rPr>
              <a:t>, to </a:t>
            </a:r>
            <a:r>
              <a:rPr lang="en-US" u="sng" dirty="0">
                <a:effectLst/>
                <a:latin typeface="Helvetica" pitchFamily="2" charset="0"/>
              </a:rPr>
              <a:t>do evil in His sight</a:t>
            </a:r>
            <a:r>
              <a:rPr lang="en-US" dirty="0">
                <a:effectLst/>
                <a:latin typeface="Helvetica" pitchFamily="2" charset="0"/>
              </a:rPr>
              <a:t>? You have killed Uriah the Hittite with the sword; you have taken his wife </a:t>
            </a:r>
            <a:r>
              <a:rPr lang="en-US" i="1" dirty="0">
                <a:effectLst/>
                <a:latin typeface="Helvetica" pitchFamily="2" charset="0"/>
              </a:rPr>
              <a:t>to be</a:t>
            </a:r>
            <a:r>
              <a:rPr lang="en-US" dirty="0">
                <a:effectLst/>
                <a:latin typeface="Helvetica" pitchFamily="2" charset="0"/>
              </a:rPr>
              <a:t> your wife, and have killed him with the sword of the people of Ammon.</a:t>
            </a:r>
          </a:p>
          <a:p>
            <a:endParaRPr lang="en-US" dirty="0"/>
          </a:p>
        </p:txBody>
      </p:sp>
      <p:sp>
        <p:nvSpPr>
          <p:cNvPr id="4" name="Date Placeholder 3">
            <a:extLst>
              <a:ext uri="{FF2B5EF4-FFF2-40B4-BE49-F238E27FC236}">
                <a16:creationId xmlns:a16="http://schemas.microsoft.com/office/drawing/2014/main" id="{22AD6229-3B1C-545F-7B5F-0C94903F6121}"/>
              </a:ext>
            </a:extLst>
          </p:cNvPr>
          <p:cNvSpPr>
            <a:spLocks noGrp="1"/>
          </p:cNvSpPr>
          <p:nvPr>
            <p:ph type="dt" sz="half" idx="10"/>
          </p:nvPr>
        </p:nvSpPr>
        <p:spPr/>
        <p:txBody>
          <a:bodyPr/>
          <a:lstStyle/>
          <a:p>
            <a:r>
              <a:rPr lang="en-US"/>
              <a:t>1/24/24</a:t>
            </a:r>
          </a:p>
        </p:txBody>
      </p:sp>
      <p:sp>
        <p:nvSpPr>
          <p:cNvPr id="5" name="Slide Number Placeholder 4">
            <a:extLst>
              <a:ext uri="{FF2B5EF4-FFF2-40B4-BE49-F238E27FC236}">
                <a16:creationId xmlns:a16="http://schemas.microsoft.com/office/drawing/2014/main" id="{BFEE419A-6244-9D83-AA0A-3EDE03202497}"/>
              </a:ext>
            </a:extLst>
          </p:cNvPr>
          <p:cNvSpPr>
            <a:spLocks noGrp="1"/>
          </p:cNvSpPr>
          <p:nvPr>
            <p:ph type="sldNum" sz="quarter" idx="12"/>
          </p:nvPr>
        </p:nvSpPr>
        <p:spPr/>
        <p:txBody>
          <a:bodyPr/>
          <a:lstStyle/>
          <a:p>
            <a:fld id="{5E53BDD8-F5C0-994F-846B-AA2AD600EBB7}" type="slidenum">
              <a:rPr lang="en-US" smtClean="0"/>
              <a:t>10</a:t>
            </a:fld>
            <a:endParaRPr lang="en-US"/>
          </a:p>
        </p:txBody>
      </p:sp>
    </p:spTree>
    <p:extLst>
      <p:ext uri="{BB962C8B-B14F-4D97-AF65-F5344CB8AC3E}">
        <p14:creationId xmlns:p14="http://schemas.microsoft.com/office/powerpoint/2010/main" val="3443304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2400D-B72B-6F89-E25F-3F4014720BEA}"/>
              </a:ext>
            </a:extLst>
          </p:cNvPr>
          <p:cNvSpPr>
            <a:spLocks noGrp="1"/>
          </p:cNvSpPr>
          <p:nvPr>
            <p:ph type="title"/>
          </p:nvPr>
        </p:nvSpPr>
        <p:spPr>
          <a:xfrm>
            <a:off x="838200" y="365126"/>
            <a:ext cx="10515600" cy="766444"/>
          </a:xfrm>
        </p:spPr>
        <p:txBody>
          <a:bodyPr/>
          <a:lstStyle/>
          <a:p>
            <a:r>
              <a:rPr lang="en-US" dirty="0"/>
              <a:t>Cain’s Presumptuous Sins</a:t>
            </a:r>
          </a:p>
        </p:txBody>
      </p:sp>
      <p:sp>
        <p:nvSpPr>
          <p:cNvPr id="3" name="Content Placeholder 2">
            <a:extLst>
              <a:ext uri="{FF2B5EF4-FFF2-40B4-BE49-F238E27FC236}">
                <a16:creationId xmlns:a16="http://schemas.microsoft.com/office/drawing/2014/main" id="{E7D25FE0-D923-8439-96F4-A5A0E1DDB6AC}"/>
              </a:ext>
            </a:extLst>
          </p:cNvPr>
          <p:cNvSpPr>
            <a:spLocks noGrp="1"/>
          </p:cNvSpPr>
          <p:nvPr>
            <p:ph idx="1"/>
          </p:nvPr>
        </p:nvSpPr>
        <p:spPr>
          <a:xfrm>
            <a:off x="838200" y="1131570"/>
            <a:ext cx="10515600" cy="4851083"/>
          </a:xfrm>
        </p:spPr>
        <p:txBody>
          <a:bodyPr>
            <a:noAutofit/>
          </a:bodyPr>
          <a:lstStyle/>
          <a:p>
            <a:r>
              <a:rPr lang="en-US" dirty="0">
                <a:effectLst/>
              </a:rPr>
              <a:t>Genesis 4:1–7 (ESV)</a:t>
            </a:r>
          </a:p>
          <a:p>
            <a:r>
              <a:rPr lang="en-US" dirty="0">
                <a:effectLst/>
              </a:rPr>
              <a:t>Cain and Abel</a:t>
            </a:r>
          </a:p>
          <a:p>
            <a:r>
              <a:rPr lang="en-US" dirty="0">
                <a:effectLst/>
              </a:rPr>
              <a:t>4 Now Adam knew Eve his wife, and she conceived and bore Cain, saying, “I have gotten a man with the help of the Lord.” </a:t>
            </a:r>
            <a:r>
              <a:rPr lang="en-US" baseline="30000" dirty="0">
                <a:effectLst/>
              </a:rPr>
              <a:t>2 </a:t>
            </a:r>
            <a:r>
              <a:rPr lang="en-US" dirty="0">
                <a:effectLst/>
              </a:rPr>
              <a:t>And again, she bore his brother Abel. Now Abel was a keeper of sheep, and Cain a worker of the ground. </a:t>
            </a:r>
            <a:r>
              <a:rPr lang="en-US" baseline="30000" dirty="0">
                <a:effectLst/>
              </a:rPr>
              <a:t>3 </a:t>
            </a:r>
            <a:r>
              <a:rPr lang="en-US" dirty="0">
                <a:effectLst/>
              </a:rPr>
              <a:t>In the course of time Cain brought to the Lord an offering of the fruit of the ground, </a:t>
            </a:r>
            <a:r>
              <a:rPr lang="en-US" baseline="30000" dirty="0">
                <a:effectLst/>
              </a:rPr>
              <a:t>4 </a:t>
            </a:r>
            <a:r>
              <a:rPr lang="en-US" dirty="0">
                <a:effectLst/>
              </a:rPr>
              <a:t>and Abel also brought of the firstborn of his flock and of their fat portions. And the Lord had regard for Abel and his offering, </a:t>
            </a:r>
            <a:r>
              <a:rPr lang="en-US" baseline="30000" dirty="0">
                <a:effectLst/>
              </a:rPr>
              <a:t>5 </a:t>
            </a:r>
            <a:r>
              <a:rPr lang="en-US" dirty="0">
                <a:effectLst/>
              </a:rPr>
              <a:t>but for Cain and his offering he had no regard. So Cain was very angry, and his face fell. </a:t>
            </a:r>
            <a:r>
              <a:rPr lang="en-US" baseline="30000" dirty="0">
                <a:effectLst/>
              </a:rPr>
              <a:t>6 </a:t>
            </a:r>
            <a:r>
              <a:rPr lang="en-US" dirty="0">
                <a:effectLst/>
              </a:rPr>
              <a:t>The </a:t>
            </a:r>
            <a:r>
              <a:rPr lang="en-US" u="sng" dirty="0">
                <a:effectLst/>
              </a:rPr>
              <a:t>Lord said to Cain</a:t>
            </a:r>
            <a:r>
              <a:rPr lang="en-US" dirty="0">
                <a:effectLst/>
              </a:rPr>
              <a:t>, “Why are you angry, and why has your face fallen? </a:t>
            </a:r>
            <a:r>
              <a:rPr lang="en-US" baseline="30000" dirty="0">
                <a:effectLst/>
              </a:rPr>
              <a:t>7 </a:t>
            </a:r>
            <a:r>
              <a:rPr lang="en-US" u="sng" dirty="0">
                <a:effectLst/>
              </a:rPr>
              <a:t>If you do well, will you not be accepted</a:t>
            </a:r>
            <a:r>
              <a:rPr lang="en-US" dirty="0">
                <a:effectLst/>
              </a:rPr>
              <a:t>? And if you do not do well, </a:t>
            </a:r>
            <a:r>
              <a:rPr lang="en-US" u="sng" dirty="0">
                <a:effectLst/>
              </a:rPr>
              <a:t>sin is crouching at the door</a:t>
            </a:r>
            <a:r>
              <a:rPr lang="en-US" dirty="0">
                <a:effectLst/>
              </a:rPr>
              <a:t>. </a:t>
            </a:r>
            <a:r>
              <a:rPr lang="en-US" u="sng" dirty="0">
                <a:effectLst/>
              </a:rPr>
              <a:t>Its desire is contrary to you</a:t>
            </a:r>
            <a:r>
              <a:rPr lang="en-US" dirty="0">
                <a:effectLst/>
              </a:rPr>
              <a:t>, </a:t>
            </a:r>
            <a:r>
              <a:rPr lang="en-US" u="sng" dirty="0">
                <a:effectLst/>
              </a:rPr>
              <a:t>but you must rule over it</a:t>
            </a:r>
            <a:r>
              <a:rPr lang="en-US" dirty="0">
                <a:effectLst/>
              </a:rPr>
              <a:t>.”</a:t>
            </a:r>
          </a:p>
          <a:p>
            <a:endParaRPr lang="en-US" dirty="0"/>
          </a:p>
        </p:txBody>
      </p:sp>
      <p:sp>
        <p:nvSpPr>
          <p:cNvPr id="4" name="Date Placeholder 3">
            <a:extLst>
              <a:ext uri="{FF2B5EF4-FFF2-40B4-BE49-F238E27FC236}">
                <a16:creationId xmlns:a16="http://schemas.microsoft.com/office/drawing/2014/main" id="{427B501A-F6C6-8E7F-0810-B1C162FCDDCC}"/>
              </a:ext>
            </a:extLst>
          </p:cNvPr>
          <p:cNvSpPr>
            <a:spLocks noGrp="1"/>
          </p:cNvSpPr>
          <p:nvPr>
            <p:ph type="dt" sz="half" idx="10"/>
          </p:nvPr>
        </p:nvSpPr>
        <p:spPr/>
        <p:txBody>
          <a:bodyPr/>
          <a:lstStyle/>
          <a:p>
            <a:r>
              <a:rPr lang="en-US" dirty="0"/>
              <a:t>1/24/24</a:t>
            </a:r>
          </a:p>
        </p:txBody>
      </p:sp>
      <p:sp>
        <p:nvSpPr>
          <p:cNvPr id="5" name="Slide Number Placeholder 4">
            <a:extLst>
              <a:ext uri="{FF2B5EF4-FFF2-40B4-BE49-F238E27FC236}">
                <a16:creationId xmlns:a16="http://schemas.microsoft.com/office/drawing/2014/main" id="{DE5D591F-3A7C-94A6-0EA1-FDF6D145FCF0}"/>
              </a:ext>
            </a:extLst>
          </p:cNvPr>
          <p:cNvSpPr>
            <a:spLocks noGrp="1"/>
          </p:cNvSpPr>
          <p:nvPr>
            <p:ph type="sldNum" sz="quarter" idx="12"/>
          </p:nvPr>
        </p:nvSpPr>
        <p:spPr/>
        <p:txBody>
          <a:bodyPr/>
          <a:lstStyle/>
          <a:p>
            <a:fld id="{5E53BDD8-F5C0-994F-846B-AA2AD600EBB7}" type="slidenum">
              <a:rPr lang="en-US" smtClean="0"/>
              <a:t>11</a:t>
            </a:fld>
            <a:endParaRPr lang="en-US"/>
          </a:p>
        </p:txBody>
      </p:sp>
    </p:spTree>
    <p:extLst>
      <p:ext uri="{BB962C8B-B14F-4D97-AF65-F5344CB8AC3E}">
        <p14:creationId xmlns:p14="http://schemas.microsoft.com/office/powerpoint/2010/main" val="2740033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772D3-F357-7ADA-8C0F-B1D4285B195B}"/>
              </a:ext>
            </a:extLst>
          </p:cNvPr>
          <p:cNvSpPr>
            <a:spLocks noGrp="1"/>
          </p:cNvSpPr>
          <p:nvPr>
            <p:ph type="title"/>
          </p:nvPr>
        </p:nvSpPr>
        <p:spPr>
          <a:xfrm>
            <a:off x="838200" y="365126"/>
            <a:ext cx="10515600" cy="835024"/>
          </a:xfrm>
        </p:spPr>
        <p:txBody>
          <a:bodyPr/>
          <a:lstStyle/>
          <a:p>
            <a:r>
              <a:rPr lang="en-US" dirty="0"/>
              <a:t>Other References to Presumptuous Sin</a:t>
            </a:r>
          </a:p>
        </p:txBody>
      </p:sp>
      <p:sp>
        <p:nvSpPr>
          <p:cNvPr id="3" name="Content Placeholder 2">
            <a:extLst>
              <a:ext uri="{FF2B5EF4-FFF2-40B4-BE49-F238E27FC236}">
                <a16:creationId xmlns:a16="http://schemas.microsoft.com/office/drawing/2014/main" id="{FDBF6DCB-3A16-3714-088F-E33EB9AD5CD3}"/>
              </a:ext>
            </a:extLst>
          </p:cNvPr>
          <p:cNvSpPr>
            <a:spLocks noGrp="1"/>
          </p:cNvSpPr>
          <p:nvPr>
            <p:ph idx="1"/>
          </p:nvPr>
        </p:nvSpPr>
        <p:spPr>
          <a:xfrm>
            <a:off x="838199" y="1400175"/>
            <a:ext cx="10791825" cy="4776788"/>
          </a:xfrm>
        </p:spPr>
        <p:txBody>
          <a:bodyPr>
            <a:noAutofit/>
          </a:bodyPr>
          <a:lstStyle/>
          <a:p>
            <a:r>
              <a:rPr lang="en-US" dirty="0"/>
              <a:t>Moses-Striking the Rock		</a:t>
            </a:r>
          </a:p>
          <a:p>
            <a:pPr lvl="1"/>
            <a:r>
              <a:rPr lang="en-US" sz="2800" dirty="0"/>
              <a:t>Num 20:7-12</a:t>
            </a:r>
          </a:p>
          <a:p>
            <a:r>
              <a:rPr lang="en-US" dirty="0"/>
              <a:t>Nadab and Abihu-Offered Strange fire</a:t>
            </a:r>
          </a:p>
          <a:p>
            <a:pPr lvl="1"/>
            <a:r>
              <a:rPr lang="en-US" sz="2800" dirty="0"/>
              <a:t> Lev 10:1-7</a:t>
            </a:r>
          </a:p>
          <a:p>
            <a:r>
              <a:rPr lang="en-US" dirty="0"/>
              <a:t>Uzza -Touched the Ark of the Covenant		</a:t>
            </a:r>
          </a:p>
          <a:p>
            <a:pPr lvl="1"/>
            <a:r>
              <a:rPr lang="en-US" sz="2800" dirty="0"/>
              <a:t> 2 Samuel 6:1-11</a:t>
            </a:r>
          </a:p>
          <a:p>
            <a:r>
              <a:rPr lang="en-US" dirty="0"/>
              <a:t>Israel-</a:t>
            </a:r>
            <a:r>
              <a:rPr lang="en-US" sz="2800" dirty="0"/>
              <a:t> Israel complaining and disobeying the Lord </a:t>
            </a:r>
            <a:r>
              <a:rPr lang="en-US" dirty="0"/>
              <a:t>			</a:t>
            </a:r>
          </a:p>
          <a:p>
            <a:pPr lvl="1"/>
            <a:r>
              <a:rPr lang="en-US" sz="2800" dirty="0"/>
              <a:t> </a:t>
            </a:r>
            <a:r>
              <a:rPr lang="en-US" sz="2800" dirty="0" err="1"/>
              <a:t>Deut</a:t>
            </a:r>
            <a:r>
              <a:rPr lang="en-US" sz="2800" dirty="0"/>
              <a:t> 1:42-46; Num 14:40-45</a:t>
            </a:r>
          </a:p>
          <a:p>
            <a:r>
              <a:rPr lang="en-US" dirty="0"/>
              <a:t>Israelite-who picked up sticks on sabbath	</a:t>
            </a:r>
          </a:p>
          <a:p>
            <a:pPr lvl="1"/>
            <a:r>
              <a:rPr lang="en-US" sz="2800" dirty="0"/>
              <a:t> Num 15: 30-36</a:t>
            </a:r>
          </a:p>
          <a:p>
            <a:endParaRPr lang="en-US" dirty="0"/>
          </a:p>
        </p:txBody>
      </p:sp>
      <p:sp>
        <p:nvSpPr>
          <p:cNvPr id="4" name="Date Placeholder 3">
            <a:extLst>
              <a:ext uri="{FF2B5EF4-FFF2-40B4-BE49-F238E27FC236}">
                <a16:creationId xmlns:a16="http://schemas.microsoft.com/office/drawing/2014/main" id="{467BE1F1-785D-9746-DD4A-6D54CA011E83}"/>
              </a:ext>
            </a:extLst>
          </p:cNvPr>
          <p:cNvSpPr>
            <a:spLocks noGrp="1"/>
          </p:cNvSpPr>
          <p:nvPr>
            <p:ph type="dt" sz="half" idx="10"/>
          </p:nvPr>
        </p:nvSpPr>
        <p:spPr/>
        <p:txBody>
          <a:bodyPr/>
          <a:lstStyle/>
          <a:p>
            <a:r>
              <a:rPr lang="en-US"/>
              <a:t>1/24/24</a:t>
            </a:r>
          </a:p>
        </p:txBody>
      </p:sp>
      <p:sp>
        <p:nvSpPr>
          <p:cNvPr id="5" name="Slide Number Placeholder 4">
            <a:extLst>
              <a:ext uri="{FF2B5EF4-FFF2-40B4-BE49-F238E27FC236}">
                <a16:creationId xmlns:a16="http://schemas.microsoft.com/office/drawing/2014/main" id="{FCF80FC6-7DF5-295F-F84C-0B4279E75E7F}"/>
              </a:ext>
            </a:extLst>
          </p:cNvPr>
          <p:cNvSpPr>
            <a:spLocks noGrp="1"/>
          </p:cNvSpPr>
          <p:nvPr>
            <p:ph type="sldNum" sz="quarter" idx="12"/>
          </p:nvPr>
        </p:nvSpPr>
        <p:spPr/>
        <p:txBody>
          <a:bodyPr/>
          <a:lstStyle/>
          <a:p>
            <a:fld id="{5E53BDD8-F5C0-994F-846B-AA2AD600EBB7}" type="slidenum">
              <a:rPr lang="en-US" smtClean="0"/>
              <a:t>12</a:t>
            </a:fld>
            <a:endParaRPr lang="en-US"/>
          </a:p>
        </p:txBody>
      </p:sp>
    </p:spTree>
    <p:extLst>
      <p:ext uri="{BB962C8B-B14F-4D97-AF65-F5344CB8AC3E}">
        <p14:creationId xmlns:p14="http://schemas.microsoft.com/office/powerpoint/2010/main" val="896390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E837C-9DC1-5A91-24C0-59F7D64E6815}"/>
              </a:ext>
            </a:extLst>
          </p:cNvPr>
          <p:cNvSpPr>
            <a:spLocks noGrp="1"/>
          </p:cNvSpPr>
          <p:nvPr>
            <p:ph type="title"/>
          </p:nvPr>
        </p:nvSpPr>
        <p:spPr/>
        <p:txBody>
          <a:bodyPr/>
          <a:lstStyle/>
          <a:p>
            <a:r>
              <a:rPr lang="en-US" dirty="0"/>
              <a:t>Discussion</a:t>
            </a:r>
          </a:p>
        </p:txBody>
      </p:sp>
      <p:sp>
        <p:nvSpPr>
          <p:cNvPr id="4" name="Date Placeholder 3">
            <a:extLst>
              <a:ext uri="{FF2B5EF4-FFF2-40B4-BE49-F238E27FC236}">
                <a16:creationId xmlns:a16="http://schemas.microsoft.com/office/drawing/2014/main" id="{EF2B078D-938A-FEF2-44E4-C784DBD68C59}"/>
              </a:ext>
            </a:extLst>
          </p:cNvPr>
          <p:cNvSpPr>
            <a:spLocks noGrp="1"/>
          </p:cNvSpPr>
          <p:nvPr>
            <p:ph type="dt" sz="half" idx="10"/>
          </p:nvPr>
        </p:nvSpPr>
        <p:spPr/>
        <p:txBody>
          <a:bodyPr/>
          <a:lstStyle/>
          <a:p>
            <a:r>
              <a:rPr lang="en-US"/>
              <a:t>1/24/24</a:t>
            </a:r>
          </a:p>
        </p:txBody>
      </p:sp>
      <p:sp>
        <p:nvSpPr>
          <p:cNvPr id="5" name="Slide Number Placeholder 4">
            <a:extLst>
              <a:ext uri="{FF2B5EF4-FFF2-40B4-BE49-F238E27FC236}">
                <a16:creationId xmlns:a16="http://schemas.microsoft.com/office/drawing/2014/main" id="{E5F4EF5D-8FE9-F988-FB6D-267E74731558}"/>
              </a:ext>
            </a:extLst>
          </p:cNvPr>
          <p:cNvSpPr>
            <a:spLocks noGrp="1"/>
          </p:cNvSpPr>
          <p:nvPr>
            <p:ph type="sldNum" sz="quarter" idx="12"/>
          </p:nvPr>
        </p:nvSpPr>
        <p:spPr/>
        <p:txBody>
          <a:bodyPr/>
          <a:lstStyle/>
          <a:p>
            <a:fld id="{5E53BDD8-F5C0-994F-846B-AA2AD600EBB7}" type="slidenum">
              <a:rPr lang="en-US" smtClean="0"/>
              <a:t>13</a:t>
            </a:fld>
            <a:endParaRPr lang="en-US"/>
          </a:p>
        </p:txBody>
      </p:sp>
      <p:sp>
        <p:nvSpPr>
          <p:cNvPr id="6" name="Content Placeholder 2">
            <a:extLst>
              <a:ext uri="{FF2B5EF4-FFF2-40B4-BE49-F238E27FC236}">
                <a16:creationId xmlns:a16="http://schemas.microsoft.com/office/drawing/2014/main" id="{17F08387-CB1B-51DF-1D61-CA179BCF2751}"/>
              </a:ext>
            </a:extLst>
          </p:cNvPr>
          <p:cNvSpPr txBox="1">
            <a:spLocks/>
          </p:cNvSpPr>
          <p:nvPr/>
        </p:nvSpPr>
        <p:spPr>
          <a:xfrm>
            <a:off x="838200" y="1553227"/>
            <a:ext cx="10515600" cy="480312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Arial Narrow" panose="020B0604020202020204" pitchFamily="34" charset="0"/>
                <a:ea typeface="+mn-ea"/>
                <a:cs typeface="Arial Narrow"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1" i="0" kern="1200">
                <a:solidFill>
                  <a:schemeClr val="tx1"/>
                </a:solidFill>
                <a:latin typeface="Arial Narrow" panose="020B0604020202020204" pitchFamily="34" charset="0"/>
                <a:ea typeface="+mn-ea"/>
                <a:cs typeface="Arial Narrow"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tx1"/>
                </a:solidFill>
                <a:latin typeface="Arial Narrow" panose="020B0604020202020204" pitchFamily="34" charset="0"/>
                <a:ea typeface="+mn-ea"/>
                <a:cs typeface="Arial Narrow"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Narrow" panose="020B0604020202020204" pitchFamily="34" charset="0"/>
                <a:ea typeface="+mn-ea"/>
                <a:cs typeface="Arial Narrow"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 these examples what characteristics do you see in play?</a:t>
            </a:r>
          </a:p>
          <a:p>
            <a:endParaRPr lang="en-US" dirty="0"/>
          </a:p>
          <a:p>
            <a:r>
              <a:rPr lang="en-US" dirty="0"/>
              <a:t>Do you recognize presumptuous actions in the “Religious” world</a:t>
            </a:r>
          </a:p>
          <a:p>
            <a:endParaRPr lang="en-US" dirty="0"/>
          </a:p>
          <a:p>
            <a:r>
              <a:rPr lang="en-US" dirty="0"/>
              <a:t>What about within “churches of Christ”</a:t>
            </a:r>
          </a:p>
          <a:p>
            <a:endParaRPr lang="en-US" dirty="0"/>
          </a:p>
          <a:p>
            <a:r>
              <a:rPr lang="en-US" dirty="0"/>
              <a:t>What are your presumptuous sins?</a:t>
            </a:r>
          </a:p>
          <a:p>
            <a:endParaRPr lang="en-US" dirty="0"/>
          </a:p>
          <a:p>
            <a:r>
              <a:rPr lang="en-US" dirty="0"/>
              <a:t>How do we keep from sinning presumptuously?</a:t>
            </a:r>
          </a:p>
          <a:p>
            <a:endParaRPr lang="en-US" dirty="0"/>
          </a:p>
          <a:p>
            <a:endParaRPr lang="en-US" dirty="0"/>
          </a:p>
        </p:txBody>
      </p:sp>
    </p:spTree>
    <p:extLst>
      <p:ext uri="{BB962C8B-B14F-4D97-AF65-F5344CB8AC3E}">
        <p14:creationId xmlns:p14="http://schemas.microsoft.com/office/powerpoint/2010/main" val="3247844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909E8-7D59-8C9B-5404-1E6E9216B598}"/>
              </a:ext>
            </a:extLst>
          </p:cNvPr>
          <p:cNvSpPr>
            <a:spLocks noGrp="1"/>
          </p:cNvSpPr>
          <p:nvPr>
            <p:ph type="title"/>
          </p:nvPr>
        </p:nvSpPr>
        <p:spPr>
          <a:xfrm>
            <a:off x="838199" y="365126"/>
            <a:ext cx="10863263" cy="663574"/>
          </a:xfrm>
        </p:spPr>
        <p:txBody>
          <a:bodyPr>
            <a:noAutofit/>
          </a:bodyPr>
          <a:lstStyle/>
          <a:p>
            <a:r>
              <a:rPr lang="en-US" sz="3600" dirty="0"/>
              <a:t>Practical Applications for Overcoming Presumptuous sins</a:t>
            </a:r>
          </a:p>
        </p:txBody>
      </p:sp>
      <p:sp>
        <p:nvSpPr>
          <p:cNvPr id="3" name="Content Placeholder 2">
            <a:extLst>
              <a:ext uri="{FF2B5EF4-FFF2-40B4-BE49-F238E27FC236}">
                <a16:creationId xmlns:a16="http://schemas.microsoft.com/office/drawing/2014/main" id="{652A2E1A-2D58-EAC2-E218-98AF435E7B67}"/>
              </a:ext>
            </a:extLst>
          </p:cNvPr>
          <p:cNvSpPr>
            <a:spLocks noGrp="1"/>
          </p:cNvSpPr>
          <p:nvPr>
            <p:ph idx="1"/>
          </p:nvPr>
        </p:nvSpPr>
        <p:spPr>
          <a:xfrm>
            <a:off x="571499" y="2258779"/>
            <a:ext cx="11396662" cy="4097571"/>
          </a:xfrm>
        </p:spPr>
        <p:txBody>
          <a:bodyPr>
            <a:noAutofit/>
          </a:bodyPr>
          <a:lstStyle/>
          <a:p>
            <a:r>
              <a:rPr lang="en-US" sz="2400" dirty="0"/>
              <a:t>STUDY your bible :</a:t>
            </a:r>
          </a:p>
          <a:p>
            <a:pPr lvl="1"/>
            <a:r>
              <a:rPr lang="en-US" dirty="0">
                <a:effectLst/>
              </a:rPr>
              <a:t>2 Timothy 2:15 </a:t>
            </a:r>
            <a:r>
              <a:rPr lang="en-US" baseline="30000" dirty="0">
                <a:effectLst/>
              </a:rPr>
              <a:t>15 </a:t>
            </a:r>
            <a:r>
              <a:rPr lang="en-US" dirty="0">
                <a:effectLst/>
              </a:rPr>
              <a:t>Be diligent to present yourself approved to God, a worker who does not need to be ashamed, rightly dividing the word of truth.</a:t>
            </a:r>
            <a:endParaRPr lang="en-US" dirty="0"/>
          </a:p>
          <a:p>
            <a:r>
              <a:rPr lang="en-US" sz="2400" dirty="0"/>
              <a:t>KNOW God’s word and </a:t>
            </a:r>
            <a:r>
              <a:rPr lang="en-US" sz="2400" u="sng" dirty="0"/>
              <a:t>HIS will </a:t>
            </a:r>
            <a:r>
              <a:rPr lang="en-US" sz="2400" dirty="0"/>
              <a:t>vs. our opinion and our will</a:t>
            </a:r>
          </a:p>
          <a:p>
            <a:pPr lvl="1"/>
            <a:r>
              <a:rPr lang="en-US" dirty="0">
                <a:effectLst/>
              </a:rPr>
              <a:t>1 John 2:5  </a:t>
            </a:r>
            <a:r>
              <a:rPr lang="en-US" baseline="30000" dirty="0">
                <a:effectLst/>
              </a:rPr>
              <a:t>5 </a:t>
            </a:r>
            <a:r>
              <a:rPr lang="en-US" dirty="0">
                <a:effectLst/>
              </a:rPr>
              <a:t>But whoever keeps His word, truly the love of God is perfected in him. By this we know that we are in Him.</a:t>
            </a:r>
            <a:endParaRPr lang="en-US" dirty="0"/>
          </a:p>
          <a:p>
            <a:r>
              <a:rPr lang="en-US" sz="2400" dirty="0"/>
              <a:t>SUBMIT to God in </a:t>
            </a:r>
            <a:r>
              <a:rPr lang="en-US" sz="2400" u="sng" dirty="0"/>
              <a:t>ALL your ways</a:t>
            </a:r>
          </a:p>
          <a:p>
            <a:pPr lvl="1">
              <a:lnSpc>
                <a:spcPct val="115000"/>
              </a:lnSpc>
              <a:spcBef>
                <a:spcPts val="0"/>
              </a:spcBef>
              <a:spcAft>
                <a:spcPts val="1000"/>
              </a:spcAft>
            </a:pPr>
            <a:r>
              <a:rPr lang="en-US" dirty="0">
                <a:effectLst/>
              </a:rPr>
              <a:t>Romans 10:3 </a:t>
            </a:r>
            <a:r>
              <a:rPr lang="en-US" baseline="30000" dirty="0">
                <a:effectLst/>
              </a:rPr>
              <a:t>3 </a:t>
            </a:r>
            <a:r>
              <a:rPr lang="en-US" dirty="0">
                <a:effectLst/>
              </a:rPr>
              <a:t>For they being ignorant of God’s righteousness, and seeking to establish their own righteousness, have not submitted to the righteousness of God. </a:t>
            </a:r>
            <a:endParaRPr lang="en-US" dirty="0"/>
          </a:p>
          <a:p>
            <a:endParaRPr lang="en-US" dirty="0"/>
          </a:p>
          <a:p>
            <a:endParaRPr lang="en-US" sz="2400" dirty="0"/>
          </a:p>
          <a:p>
            <a:endParaRPr lang="en-US" sz="2400" dirty="0"/>
          </a:p>
        </p:txBody>
      </p:sp>
      <p:sp>
        <p:nvSpPr>
          <p:cNvPr id="4" name="Date Placeholder 3">
            <a:extLst>
              <a:ext uri="{FF2B5EF4-FFF2-40B4-BE49-F238E27FC236}">
                <a16:creationId xmlns:a16="http://schemas.microsoft.com/office/drawing/2014/main" id="{C2ACF912-5EE9-1B54-4887-EA009930A4DB}"/>
              </a:ext>
            </a:extLst>
          </p:cNvPr>
          <p:cNvSpPr>
            <a:spLocks noGrp="1"/>
          </p:cNvSpPr>
          <p:nvPr>
            <p:ph type="dt" sz="half" idx="10"/>
          </p:nvPr>
        </p:nvSpPr>
        <p:spPr/>
        <p:txBody>
          <a:bodyPr/>
          <a:lstStyle/>
          <a:p>
            <a:r>
              <a:rPr lang="en-US"/>
              <a:t>1/24/24</a:t>
            </a:r>
          </a:p>
        </p:txBody>
      </p:sp>
      <p:sp>
        <p:nvSpPr>
          <p:cNvPr id="5" name="Slide Number Placeholder 4">
            <a:extLst>
              <a:ext uri="{FF2B5EF4-FFF2-40B4-BE49-F238E27FC236}">
                <a16:creationId xmlns:a16="http://schemas.microsoft.com/office/drawing/2014/main" id="{43AFD399-AB77-6605-C7AF-AA53FF229EE0}"/>
              </a:ext>
            </a:extLst>
          </p:cNvPr>
          <p:cNvSpPr>
            <a:spLocks noGrp="1"/>
          </p:cNvSpPr>
          <p:nvPr>
            <p:ph type="sldNum" sz="quarter" idx="12"/>
          </p:nvPr>
        </p:nvSpPr>
        <p:spPr/>
        <p:txBody>
          <a:bodyPr/>
          <a:lstStyle/>
          <a:p>
            <a:fld id="{5E53BDD8-F5C0-994F-846B-AA2AD600EBB7}" type="slidenum">
              <a:rPr lang="en-US" smtClean="0"/>
              <a:t>14</a:t>
            </a:fld>
            <a:endParaRPr lang="en-US"/>
          </a:p>
        </p:txBody>
      </p:sp>
    </p:spTree>
    <p:extLst>
      <p:ext uri="{BB962C8B-B14F-4D97-AF65-F5344CB8AC3E}">
        <p14:creationId xmlns:p14="http://schemas.microsoft.com/office/powerpoint/2010/main" val="945594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803BD-5137-61D6-D040-A68749BD52E8}"/>
              </a:ext>
            </a:extLst>
          </p:cNvPr>
          <p:cNvSpPr>
            <a:spLocks noGrp="1"/>
          </p:cNvSpPr>
          <p:nvPr>
            <p:ph type="title"/>
          </p:nvPr>
        </p:nvSpPr>
        <p:spPr>
          <a:xfrm>
            <a:off x="838200" y="365126"/>
            <a:ext cx="11120438" cy="820737"/>
          </a:xfrm>
        </p:spPr>
        <p:txBody>
          <a:bodyPr>
            <a:noAutofit/>
          </a:bodyPr>
          <a:lstStyle/>
          <a:p>
            <a:r>
              <a:rPr lang="en-US" sz="3600" dirty="0"/>
              <a:t>Practical Applications for Overcoming Presumptuous sins</a:t>
            </a:r>
          </a:p>
        </p:txBody>
      </p:sp>
      <p:sp>
        <p:nvSpPr>
          <p:cNvPr id="3" name="Content Placeholder 2">
            <a:extLst>
              <a:ext uri="{FF2B5EF4-FFF2-40B4-BE49-F238E27FC236}">
                <a16:creationId xmlns:a16="http://schemas.microsoft.com/office/drawing/2014/main" id="{45F994C4-5736-5BAC-A84C-FD7C216FE3BC}"/>
              </a:ext>
            </a:extLst>
          </p:cNvPr>
          <p:cNvSpPr>
            <a:spLocks noGrp="1"/>
          </p:cNvSpPr>
          <p:nvPr>
            <p:ph idx="1"/>
          </p:nvPr>
        </p:nvSpPr>
        <p:spPr>
          <a:xfrm>
            <a:off x="447675" y="2234264"/>
            <a:ext cx="10906125" cy="4623736"/>
          </a:xfrm>
        </p:spPr>
        <p:txBody>
          <a:bodyPr/>
          <a:lstStyle/>
          <a:p>
            <a:r>
              <a:rPr lang="en-US" sz="2400" dirty="0"/>
              <a:t>EARNESTLY PRAY for understanding, humbleness, a contrite heart and awareness</a:t>
            </a:r>
            <a:endParaRPr lang="en-US" dirty="0">
              <a:effectLst/>
            </a:endParaRPr>
          </a:p>
          <a:p>
            <a:pPr lvl="1">
              <a:lnSpc>
                <a:spcPct val="115000"/>
              </a:lnSpc>
              <a:spcBef>
                <a:spcPts val="0"/>
              </a:spcBef>
              <a:spcAft>
                <a:spcPts val="1000"/>
              </a:spcAft>
            </a:pPr>
            <a:r>
              <a:rPr lang="en-US" dirty="0">
                <a:effectLst/>
              </a:rPr>
              <a:t>Romans 8:26 </a:t>
            </a:r>
            <a:r>
              <a:rPr lang="en-US" baseline="30000" dirty="0">
                <a:effectLst/>
              </a:rPr>
              <a:t>26 </a:t>
            </a:r>
            <a:r>
              <a:rPr lang="en-US" dirty="0">
                <a:effectLst/>
              </a:rPr>
              <a:t>Likewise the Spirit also helps in our weaknesses. For we do not know what we should pray for as we ought, but the Spirit Himself makes intercession for us with groanings which cannot be uttered. </a:t>
            </a:r>
          </a:p>
          <a:p>
            <a:r>
              <a:rPr lang="en-US" sz="2400" dirty="0"/>
              <a:t>PRACTICE </a:t>
            </a:r>
            <a:endParaRPr lang="en-US" dirty="0">
              <a:effectLst/>
            </a:endParaRPr>
          </a:p>
          <a:p>
            <a:pPr lvl="1">
              <a:lnSpc>
                <a:spcPct val="115000"/>
              </a:lnSpc>
              <a:spcBef>
                <a:spcPts val="0"/>
              </a:spcBef>
              <a:spcAft>
                <a:spcPts val="1000"/>
              </a:spcAft>
            </a:pPr>
            <a:r>
              <a:rPr lang="en-US" dirty="0">
                <a:effectLst/>
              </a:rPr>
              <a:t>James 1:25 </a:t>
            </a:r>
            <a:r>
              <a:rPr lang="en-US" baseline="30000" dirty="0">
                <a:effectLst/>
              </a:rPr>
              <a:t>25 </a:t>
            </a:r>
            <a:r>
              <a:rPr lang="en-US" dirty="0">
                <a:effectLst/>
              </a:rPr>
              <a:t>But he who looks into the perfect law of liberty and continues in it, and is not a forgetful hearer but a doer of the work, this one will be blessed in what he does</a:t>
            </a:r>
            <a:endParaRPr lang="en-US" dirty="0"/>
          </a:p>
        </p:txBody>
      </p:sp>
      <p:sp>
        <p:nvSpPr>
          <p:cNvPr id="4" name="Date Placeholder 3">
            <a:extLst>
              <a:ext uri="{FF2B5EF4-FFF2-40B4-BE49-F238E27FC236}">
                <a16:creationId xmlns:a16="http://schemas.microsoft.com/office/drawing/2014/main" id="{D162BFB3-BE96-4C75-EE64-97BF060F0705}"/>
              </a:ext>
            </a:extLst>
          </p:cNvPr>
          <p:cNvSpPr>
            <a:spLocks noGrp="1"/>
          </p:cNvSpPr>
          <p:nvPr>
            <p:ph type="dt" sz="half" idx="10"/>
          </p:nvPr>
        </p:nvSpPr>
        <p:spPr/>
        <p:txBody>
          <a:bodyPr/>
          <a:lstStyle/>
          <a:p>
            <a:r>
              <a:rPr lang="en-US"/>
              <a:t>1/24/24</a:t>
            </a:r>
          </a:p>
        </p:txBody>
      </p:sp>
      <p:sp>
        <p:nvSpPr>
          <p:cNvPr id="5" name="Slide Number Placeholder 4">
            <a:extLst>
              <a:ext uri="{FF2B5EF4-FFF2-40B4-BE49-F238E27FC236}">
                <a16:creationId xmlns:a16="http://schemas.microsoft.com/office/drawing/2014/main" id="{F93B2300-87D5-C386-CA2C-AF50A52662F2}"/>
              </a:ext>
            </a:extLst>
          </p:cNvPr>
          <p:cNvSpPr>
            <a:spLocks noGrp="1"/>
          </p:cNvSpPr>
          <p:nvPr>
            <p:ph type="sldNum" sz="quarter" idx="12"/>
          </p:nvPr>
        </p:nvSpPr>
        <p:spPr/>
        <p:txBody>
          <a:bodyPr/>
          <a:lstStyle/>
          <a:p>
            <a:fld id="{5E53BDD8-F5C0-994F-846B-AA2AD600EBB7}" type="slidenum">
              <a:rPr lang="en-US" smtClean="0"/>
              <a:t>15</a:t>
            </a:fld>
            <a:endParaRPr lang="en-US"/>
          </a:p>
        </p:txBody>
      </p:sp>
    </p:spTree>
    <p:extLst>
      <p:ext uri="{BB962C8B-B14F-4D97-AF65-F5344CB8AC3E}">
        <p14:creationId xmlns:p14="http://schemas.microsoft.com/office/powerpoint/2010/main" val="1911188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4A1D4-FF36-B47D-C77A-C51D30D9E221}"/>
              </a:ext>
            </a:extLst>
          </p:cNvPr>
          <p:cNvSpPr>
            <a:spLocks noGrp="1"/>
          </p:cNvSpPr>
          <p:nvPr>
            <p:ph type="ctrTitle"/>
          </p:nvPr>
        </p:nvSpPr>
        <p:spPr/>
        <p:txBody>
          <a:bodyPr/>
          <a:lstStyle/>
          <a:p>
            <a:r>
              <a:rPr lang="en-US" dirty="0"/>
              <a:t>Additional Items</a:t>
            </a:r>
          </a:p>
        </p:txBody>
      </p:sp>
      <p:sp>
        <p:nvSpPr>
          <p:cNvPr id="3" name="Subtitle 2">
            <a:extLst>
              <a:ext uri="{FF2B5EF4-FFF2-40B4-BE49-F238E27FC236}">
                <a16:creationId xmlns:a16="http://schemas.microsoft.com/office/drawing/2014/main" id="{E8615504-FFBA-081B-6438-086F929AF30B}"/>
              </a:ext>
            </a:extLst>
          </p:cNvPr>
          <p:cNvSpPr>
            <a:spLocks noGrp="1"/>
          </p:cNvSpPr>
          <p:nvPr>
            <p:ph type="subTitle" idx="1"/>
          </p:nvPr>
        </p:nvSpPr>
        <p:spPr/>
        <p:txBody>
          <a:bodyPr/>
          <a:lstStyle/>
          <a:p>
            <a:r>
              <a:rPr lang="en-US" dirty="0"/>
              <a:t>time permitting</a:t>
            </a:r>
          </a:p>
        </p:txBody>
      </p:sp>
      <p:sp>
        <p:nvSpPr>
          <p:cNvPr id="4" name="Date Placeholder 3">
            <a:extLst>
              <a:ext uri="{FF2B5EF4-FFF2-40B4-BE49-F238E27FC236}">
                <a16:creationId xmlns:a16="http://schemas.microsoft.com/office/drawing/2014/main" id="{F367EADE-A6FD-3CA2-2B88-F61D1AE6C38B}"/>
              </a:ext>
            </a:extLst>
          </p:cNvPr>
          <p:cNvSpPr>
            <a:spLocks noGrp="1"/>
          </p:cNvSpPr>
          <p:nvPr>
            <p:ph type="dt" sz="half" idx="10"/>
          </p:nvPr>
        </p:nvSpPr>
        <p:spPr/>
        <p:txBody>
          <a:bodyPr/>
          <a:lstStyle/>
          <a:p>
            <a:r>
              <a:rPr lang="en-US"/>
              <a:t>1/24/24</a:t>
            </a:r>
          </a:p>
        </p:txBody>
      </p:sp>
      <p:sp>
        <p:nvSpPr>
          <p:cNvPr id="5" name="Slide Number Placeholder 4">
            <a:extLst>
              <a:ext uri="{FF2B5EF4-FFF2-40B4-BE49-F238E27FC236}">
                <a16:creationId xmlns:a16="http://schemas.microsoft.com/office/drawing/2014/main" id="{00336916-8B93-C42F-0914-158868E7444F}"/>
              </a:ext>
            </a:extLst>
          </p:cNvPr>
          <p:cNvSpPr>
            <a:spLocks noGrp="1"/>
          </p:cNvSpPr>
          <p:nvPr>
            <p:ph type="sldNum" sz="quarter" idx="12"/>
          </p:nvPr>
        </p:nvSpPr>
        <p:spPr/>
        <p:txBody>
          <a:bodyPr/>
          <a:lstStyle/>
          <a:p>
            <a:fld id="{5E53BDD8-F5C0-994F-846B-AA2AD600EBB7}" type="slidenum">
              <a:rPr lang="en-US" smtClean="0"/>
              <a:t>16</a:t>
            </a:fld>
            <a:endParaRPr lang="en-US"/>
          </a:p>
        </p:txBody>
      </p:sp>
    </p:spTree>
    <p:extLst>
      <p:ext uri="{BB962C8B-B14F-4D97-AF65-F5344CB8AC3E}">
        <p14:creationId xmlns:p14="http://schemas.microsoft.com/office/powerpoint/2010/main" val="2042143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419E927-C3B6-8A6B-91B7-EBD9DD8FA34C}"/>
              </a:ext>
            </a:extLst>
          </p:cNvPr>
          <p:cNvSpPr>
            <a:spLocks noGrp="1"/>
          </p:cNvSpPr>
          <p:nvPr>
            <p:ph type="dt" sz="half" idx="10"/>
          </p:nvPr>
        </p:nvSpPr>
        <p:spPr/>
        <p:txBody>
          <a:bodyPr/>
          <a:lstStyle/>
          <a:p>
            <a:r>
              <a:rPr lang="en-US"/>
              <a:t>1/24/24</a:t>
            </a:r>
          </a:p>
        </p:txBody>
      </p:sp>
      <p:sp>
        <p:nvSpPr>
          <p:cNvPr id="5" name="Slide Number Placeholder 4">
            <a:extLst>
              <a:ext uri="{FF2B5EF4-FFF2-40B4-BE49-F238E27FC236}">
                <a16:creationId xmlns:a16="http://schemas.microsoft.com/office/drawing/2014/main" id="{BF0F7348-6D1B-C648-6947-41A8363A56F6}"/>
              </a:ext>
            </a:extLst>
          </p:cNvPr>
          <p:cNvSpPr>
            <a:spLocks noGrp="1"/>
          </p:cNvSpPr>
          <p:nvPr>
            <p:ph type="sldNum" sz="quarter" idx="12"/>
          </p:nvPr>
        </p:nvSpPr>
        <p:spPr/>
        <p:txBody>
          <a:bodyPr/>
          <a:lstStyle/>
          <a:p>
            <a:fld id="{5E53BDD8-F5C0-994F-846B-AA2AD600EBB7}" type="slidenum">
              <a:rPr lang="en-US" smtClean="0"/>
              <a:t>17</a:t>
            </a:fld>
            <a:endParaRPr lang="en-US" dirty="0"/>
          </a:p>
        </p:txBody>
      </p:sp>
      <p:sp>
        <p:nvSpPr>
          <p:cNvPr id="6" name="TextBox 5">
            <a:extLst>
              <a:ext uri="{FF2B5EF4-FFF2-40B4-BE49-F238E27FC236}">
                <a16:creationId xmlns:a16="http://schemas.microsoft.com/office/drawing/2014/main" id="{7EBFFA58-3AB0-4743-52A7-50844C3506A0}"/>
              </a:ext>
            </a:extLst>
          </p:cNvPr>
          <p:cNvSpPr txBox="1"/>
          <p:nvPr/>
        </p:nvSpPr>
        <p:spPr>
          <a:xfrm>
            <a:off x="306665" y="200596"/>
            <a:ext cx="2132763" cy="461665"/>
          </a:xfrm>
          <a:prstGeom prst="rect">
            <a:avLst/>
          </a:prstGeom>
          <a:noFill/>
        </p:spPr>
        <p:txBody>
          <a:bodyPr wrap="none" rtlCol="0">
            <a:spAutoFit/>
          </a:bodyPr>
          <a:lstStyle/>
          <a:p>
            <a:r>
              <a:rPr lang="en-US" sz="2400" dirty="0">
                <a:latin typeface="Copperplate Gothic Bold" panose="020E0705020206020404" pitchFamily="34" charset="77"/>
              </a:rPr>
              <a:t>Temptation</a:t>
            </a:r>
          </a:p>
        </p:txBody>
      </p:sp>
      <p:sp>
        <p:nvSpPr>
          <p:cNvPr id="7" name="TextBox 6">
            <a:extLst>
              <a:ext uri="{FF2B5EF4-FFF2-40B4-BE49-F238E27FC236}">
                <a16:creationId xmlns:a16="http://schemas.microsoft.com/office/drawing/2014/main" id="{E27EBEE3-329A-07A0-AAAD-564A1A82C523}"/>
              </a:ext>
            </a:extLst>
          </p:cNvPr>
          <p:cNvSpPr txBox="1"/>
          <p:nvPr/>
        </p:nvSpPr>
        <p:spPr>
          <a:xfrm>
            <a:off x="476875" y="962331"/>
            <a:ext cx="2308517" cy="461665"/>
          </a:xfrm>
          <a:prstGeom prst="rect">
            <a:avLst/>
          </a:prstGeom>
          <a:noFill/>
        </p:spPr>
        <p:txBody>
          <a:bodyPr wrap="none" rtlCol="0">
            <a:spAutoFit/>
          </a:bodyPr>
          <a:lstStyle/>
          <a:p>
            <a:r>
              <a:rPr lang="en-US" sz="2400" dirty="0">
                <a:latin typeface="Copperplate Gothic Bold" panose="020E0705020206020404" pitchFamily="34" charset="77"/>
              </a:rPr>
              <a:t>drawn Away</a:t>
            </a:r>
          </a:p>
        </p:txBody>
      </p:sp>
      <p:sp>
        <p:nvSpPr>
          <p:cNvPr id="8" name="TextBox 7">
            <a:extLst>
              <a:ext uri="{FF2B5EF4-FFF2-40B4-BE49-F238E27FC236}">
                <a16:creationId xmlns:a16="http://schemas.microsoft.com/office/drawing/2014/main" id="{24A56D16-3EF9-6085-0EF7-8B34B7086273}"/>
              </a:ext>
            </a:extLst>
          </p:cNvPr>
          <p:cNvSpPr txBox="1"/>
          <p:nvPr/>
        </p:nvSpPr>
        <p:spPr>
          <a:xfrm>
            <a:off x="769739" y="1738218"/>
            <a:ext cx="2866810" cy="461665"/>
          </a:xfrm>
          <a:prstGeom prst="rect">
            <a:avLst/>
          </a:prstGeom>
          <a:noFill/>
        </p:spPr>
        <p:txBody>
          <a:bodyPr wrap="none" rtlCol="0">
            <a:spAutoFit/>
          </a:bodyPr>
          <a:lstStyle/>
          <a:p>
            <a:r>
              <a:rPr lang="en-US" sz="2400" dirty="0">
                <a:latin typeface="Copperplate Gothic Bold" panose="020E0705020206020404" pitchFamily="34" charset="77"/>
              </a:rPr>
              <a:t>his own desires</a:t>
            </a:r>
          </a:p>
        </p:txBody>
      </p:sp>
      <p:sp>
        <p:nvSpPr>
          <p:cNvPr id="9" name="TextBox 8">
            <a:extLst>
              <a:ext uri="{FF2B5EF4-FFF2-40B4-BE49-F238E27FC236}">
                <a16:creationId xmlns:a16="http://schemas.microsoft.com/office/drawing/2014/main" id="{E58EB310-C15A-5D61-4A9B-70DA7AC438DE}"/>
              </a:ext>
            </a:extLst>
          </p:cNvPr>
          <p:cNvSpPr txBox="1"/>
          <p:nvPr/>
        </p:nvSpPr>
        <p:spPr>
          <a:xfrm>
            <a:off x="2102137" y="2438488"/>
            <a:ext cx="1503938" cy="461665"/>
          </a:xfrm>
          <a:prstGeom prst="rect">
            <a:avLst/>
          </a:prstGeom>
          <a:noFill/>
        </p:spPr>
        <p:txBody>
          <a:bodyPr wrap="none" rtlCol="0">
            <a:spAutoFit/>
          </a:bodyPr>
          <a:lstStyle/>
          <a:p>
            <a:r>
              <a:rPr lang="en-US" sz="2400" dirty="0">
                <a:latin typeface="Copperplate Gothic Bold" panose="020E0705020206020404" pitchFamily="34" charset="77"/>
              </a:rPr>
              <a:t>enticed</a:t>
            </a:r>
          </a:p>
        </p:txBody>
      </p:sp>
      <p:sp>
        <p:nvSpPr>
          <p:cNvPr id="10" name="TextBox 9">
            <a:extLst>
              <a:ext uri="{FF2B5EF4-FFF2-40B4-BE49-F238E27FC236}">
                <a16:creationId xmlns:a16="http://schemas.microsoft.com/office/drawing/2014/main" id="{2B304328-BABF-5C48-185B-FBB706C01050}"/>
              </a:ext>
            </a:extLst>
          </p:cNvPr>
          <p:cNvSpPr txBox="1"/>
          <p:nvPr/>
        </p:nvSpPr>
        <p:spPr>
          <a:xfrm>
            <a:off x="1837068" y="3214786"/>
            <a:ext cx="3146374" cy="461665"/>
          </a:xfrm>
          <a:prstGeom prst="rect">
            <a:avLst/>
          </a:prstGeom>
          <a:noFill/>
        </p:spPr>
        <p:txBody>
          <a:bodyPr wrap="none" rtlCol="0">
            <a:spAutoFit/>
          </a:bodyPr>
          <a:lstStyle/>
          <a:p>
            <a:r>
              <a:rPr lang="en-US" sz="2400" dirty="0">
                <a:latin typeface="Copperplate Gothic Bold" panose="020E0705020206020404" pitchFamily="34" charset="77"/>
              </a:rPr>
              <a:t>desire conceived</a:t>
            </a:r>
          </a:p>
        </p:txBody>
      </p:sp>
      <p:sp>
        <p:nvSpPr>
          <p:cNvPr id="11" name="TextBox 10">
            <a:extLst>
              <a:ext uri="{FF2B5EF4-FFF2-40B4-BE49-F238E27FC236}">
                <a16:creationId xmlns:a16="http://schemas.microsoft.com/office/drawing/2014/main" id="{5F584339-69FC-FD56-E1F3-15F3EDC4043F}"/>
              </a:ext>
            </a:extLst>
          </p:cNvPr>
          <p:cNvSpPr txBox="1"/>
          <p:nvPr/>
        </p:nvSpPr>
        <p:spPr>
          <a:xfrm>
            <a:off x="3182876" y="3919980"/>
            <a:ext cx="1995033" cy="461665"/>
          </a:xfrm>
          <a:prstGeom prst="rect">
            <a:avLst/>
          </a:prstGeom>
          <a:noFill/>
        </p:spPr>
        <p:txBody>
          <a:bodyPr wrap="none" rtlCol="0">
            <a:spAutoFit/>
          </a:bodyPr>
          <a:lstStyle/>
          <a:p>
            <a:r>
              <a:rPr lang="en-US" sz="2400" dirty="0">
                <a:latin typeface="Copperplate Gothic Bold" panose="020E0705020206020404" pitchFamily="34" charset="77"/>
              </a:rPr>
              <a:t>sin is born</a:t>
            </a:r>
          </a:p>
        </p:txBody>
      </p:sp>
      <p:sp>
        <p:nvSpPr>
          <p:cNvPr id="12" name="TextBox 11">
            <a:extLst>
              <a:ext uri="{FF2B5EF4-FFF2-40B4-BE49-F238E27FC236}">
                <a16:creationId xmlns:a16="http://schemas.microsoft.com/office/drawing/2014/main" id="{199E4362-707F-D16C-4D5C-061CEC886C72}"/>
              </a:ext>
            </a:extLst>
          </p:cNvPr>
          <p:cNvSpPr txBox="1"/>
          <p:nvPr/>
        </p:nvSpPr>
        <p:spPr>
          <a:xfrm>
            <a:off x="3784198" y="4633477"/>
            <a:ext cx="1885068" cy="461665"/>
          </a:xfrm>
          <a:prstGeom prst="rect">
            <a:avLst/>
          </a:prstGeom>
          <a:noFill/>
        </p:spPr>
        <p:txBody>
          <a:bodyPr wrap="none" rtlCol="0">
            <a:spAutoFit/>
          </a:bodyPr>
          <a:lstStyle/>
          <a:p>
            <a:r>
              <a:rPr lang="en-US" sz="2400" dirty="0">
                <a:latin typeface="Copperplate Gothic Bold" panose="020E0705020206020404" pitchFamily="34" charset="77"/>
              </a:rPr>
              <a:t>sin grows</a:t>
            </a:r>
          </a:p>
        </p:txBody>
      </p:sp>
      <p:sp>
        <p:nvSpPr>
          <p:cNvPr id="13" name="TextBox 12">
            <a:extLst>
              <a:ext uri="{FF2B5EF4-FFF2-40B4-BE49-F238E27FC236}">
                <a16:creationId xmlns:a16="http://schemas.microsoft.com/office/drawing/2014/main" id="{02DB3DB2-1D8C-D13A-CEC8-CA8C3BD23A44}"/>
              </a:ext>
            </a:extLst>
          </p:cNvPr>
          <p:cNvSpPr txBox="1"/>
          <p:nvPr/>
        </p:nvSpPr>
        <p:spPr>
          <a:xfrm>
            <a:off x="4140910" y="5367578"/>
            <a:ext cx="2221057" cy="461665"/>
          </a:xfrm>
          <a:prstGeom prst="rect">
            <a:avLst/>
          </a:prstGeom>
          <a:noFill/>
        </p:spPr>
        <p:txBody>
          <a:bodyPr wrap="none" rtlCol="0">
            <a:spAutoFit/>
          </a:bodyPr>
          <a:lstStyle/>
          <a:p>
            <a:r>
              <a:rPr lang="en-US" sz="2400" dirty="0">
                <a:latin typeface="Copperplate Gothic Bold" panose="020E0705020206020404" pitchFamily="34" charset="77"/>
              </a:rPr>
              <a:t>sin matures</a:t>
            </a:r>
          </a:p>
        </p:txBody>
      </p:sp>
      <p:sp>
        <p:nvSpPr>
          <p:cNvPr id="14" name="TextBox 13">
            <a:extLst>
              <a:ext uri="{FF2B5EF4-FFF2-40B4-BE49-F238E27FC236}">
                <a16:creationId xmlns:a16="http://schemas.microsoft.com/office/drawing/2014/main" id="{90C18937-F653-5C73-1BA4-B07E0401AE59}"/>
              </a:ext>
            </a:extLst>
          </p:cNvPr>
          <p:cNvSpPr txBox="1"/>
          <p:nvPr/>
        </p:nvSpPr>
        <p:spPr>
          <a:xfrm>
            <a:off x="3931138" y="6100009"/>
            <a:ext cx="4158959" cy="461665"/>
          </a:xfrm>
          <a:prstGeom prst="rect">
            <a:avLst/>
          </a:prstGeom>
          <a:noFill/>
        </p:spPr>
        <p:txBody>
          <a:bodyPr wrap="none" rtlCol="0">
            <a:spAutoFit/>
          </a:bodyPr>
          <a:lstStyle/>
          <a:p>
            <a:r>
              <a:rPr lang="en-US" sz="2400" dirty="0">
                <a:latin typeface="Copperplate Gothic Bold" panose="020E0705020206020404" pitchFamily="34" charset="77"/>
              </a:rPr>
              <a:t>sin brings forth Death</a:t>
            </a:r>
          </a:p>
        </p:txBody>
      </p:sp>
      <p:sp>
        <p:nvSpPr>
          <p:cNvPr id="18" name="Cloud 17">
            <a:extLst>
              <a:ext uri="{FF2B5EF4-FFF2-40B4-BE49-F238E27FC236}">
                <a16:creationId xmlns:a16="http://schemas.microsoft.com/office/drawing/2014/main" id="{B1AB48E6-5E03-27AB-771B-5C3EE008DADD}"/>
              </a:ext>
            </a:extLst>
          </p:cNvPr>
          <p:cNvSpPr/>
          <p:nvPr/>
        </p:nvSpPr>
        <p:spPr>
          <a:xfrm>
            <a:off x="1034392" y="725869"/>
            <a:ext cx="816429" cy="250371"/>
          </a:xfrm>
          <a:prstGeom prst="cloud">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loud 18">
            <a:extLst>
              <a:ext uri="{FF2B5EF4-FFF2-40B4-BE49-F238E27FC236}">
                <a16:creationId xmlns:a16="http://schemas.microsoft.com/office/drawing/2014/main" id="{38AD47D0-B9EF-D6CE-11CF-B8EB0B8DFD7A}"/>
              </a:ext>
            </a:extLst>
          </p:cNvPr>
          <p:cNvSpPr/>
          <p:nvPr/>
        </p:nvSpPr>
        <p:spPr>
          <a:xfrm>
            <a:off x="1545506" y="1425060"/>
            <a:ext cx="816429" cy="250371"/>
          </a:xfrm>
          <a:prstGeom prst="cloud">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loud 19">
            <a:extLst>
              <a:ext uri="{FF2B5EF4-FFF2-40B4-BE49-F238E27FC236}">
                <a16:creationId xmlns:a16="http://schemas.microsoft.com/office/drawing/2014/main" id="{73CEE6EC-C5AE-3D82-66F7-49A6643A9A39}"/>
              </a:ext>
            </a:extLst>
          </p:cNvPr>
          <p:cNvSpPr/>
          <p:nvPr/>
        </p:nvSpPr>
        <p:spPr>
          <a:xfrm>
            <a:off x="2131114" y="2216791"/>
            <a:ext cx="816429" cy="250371"/>
          </a:xfrm>
          <a:prstGeom prst="cloud">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6CF89D80-CF45-55E3-CE20-25DE1EDFD5AF}"/>
              </a:ext>
            </a:extLst>
          </p:cNvPr>
          <p:cNvSpPr/>
          <p:nvPr/>
        </p:nvSpPr>
        <p:spPr>
          <a:xfrm>
            <a:off x="2759148" y="2929174"/>
            <a:ext cx="816429" cy="250371"/>
          </a:xfrm>
          <a:prstGeom prst="cloud">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BCBF7A9F-B112-9A88-355E-98BC35149A89}"/>
              </a:ext>
            </a:extLst>
          </p:cNvPr>
          <p:cNvSpPr/>
          <p:nvPr/>
        </p:nvSpPr>
        <p:spPr>
          <a:xfrm>
            <a:off x="3438785" y="3696777"/>
            <a:ext cx="816429" cy="250371"/>
          </a:xfrm>
          <a:prstGeom prst="cloud">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906E7720-4926-CB83-80DC-4B32776023DF}"/>
              </a:ext>
            </a:extLst>
          </p:cNvPr>
          <p:cNvSpPr/>
          <p:nvPr/>
        </p:nvSpPr>
        <p:spPr>
          <a:xfrm>
            <a:off x="4038895" y="4440372"/>
            <a:ext cx="816429" cy="250371"/>
          </a:xfrm>
          <a:prstGeom prst="cloud">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Cloud 23">
            <a:extLst>
              <a:ext uri="{FF2B5EF4-FFF2-40B4-BE49-F238E27FC236}">
                <a16:creationId xmlns:a16="http://schemas.microsoft.com/office/drawing/2014/main" id="{09F692F3-6683-4D57-7F78-95BE81816FDD}"/>
              </a:ext>
            </a:extLst>
          </p:cNvPr>
          <p:cNvSpPr/>
          <p:nvPr/>
        </p:nvSpPr>
        <p:spPr>
          <a:xfrm>
            <a:off x="4645770" y="5144832"/>
            <a:ext cx="816429" cy="250371"/>
          </a:xfrm>
          <a:prstGeom prst="cloud">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loud 24">
            <a:extLst>
              <a:ext uri="{FF2B5EF4-FFF2-40B4-BE49-F238E27FC236}">
                <a16:creationId xmlns:a16="http://schemas.microsoft.com/office/drawing/2014/main" id="{91097FEC-DFA9-145A-BE18-351E9701E843}"/>
              </a:ext>
            </a:extLst>
          </p:cNvPr>
          <p:cNvSpPr/>
          <p:nvPr/>
        </p:nvSpPr>
        <p:spPr>
          <a:xfrm>
            <a:off x="5204325" y="5839672"/>
            <a:ext cx="816429" cy="250371"/>
          </a:xfrm>
          <a:prstGeom prst="cloud">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2777439-B676-2E52-8CDE-C7DCEB87B541}"/>
              </a:ext>
            </a:extLst>
          </p:cNvPr>
          <p:cNvSpPr txBox="1"/>
          <p:nvPr/>
        </p:nvSpPr>
        <p:spPr>
          <a:xfrm>
            <a:off x="127980" y="4516683"/>
            <a:ext cx="3069773" cy="523220"/>
          </a:xfrm>
          <a:prstGeom prst="rect">
            <a:avLst/>
          </a:prstGeom>
          <a:noFill/>
        </p:spPr>
        <p:txBody>
          <a:bodyPr wrap="square" rtlCol="0">
            <a:spAutoFit/>
          </a:bodyPr>
          <a:lstStyle/>
          <a:p>
            <a:r>
              <a:rPr lang="en-US" sz="2800" dirty="0">
                <a:effectLst/>
                <a:latin typeface="Helvetica" pitchFamily="2" charset="0"/>
              </a:rPr>
              <a:t>James 1:14–15</a:t>
            </a:r>
            <a:endParaRPr lang="en-US" sz="2800" dirty="0"/>
          </a:p>
        </p:txBody>
      </p:sp>
      <p:sp>
        <p:nvSpPr>
          <p:cNvPr id="2" name="Cloud 1">
            <a:extLst>
              <a:ext uri="{FF2B5EF4-FFF2-40B4-BE49-F238E27FC236}">
                <a16:creationId xmlns:a16="http://schemas.microsoft.com/office/drawing/2014/main" id="{7AE708CD-0460-A8AB-719C-493B5D1F1900}"/>
              </a:ext>
            </a:extLst>
          </p:cNvPr>
          <p:cNvSpPr/>
          <p:nvPr/>
        </p:nvSpPr>
        <p:spPr>
          <a:xfrm>
            <a:off x="142790" y="5257301"/>
            <a:ext cx="816429" cy="250371"/>
          </a:xfrm>
          <a:prstGeom prst="cloud">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09846D2-B8CD-FE74-DCFE-A77EDC781D2A}"/>
              </a:ext>
            </a:extLst>
          </p:cNvPr>
          <p:cNvSpPr txBox="1"/>
          <p:nvPr/>
        </p:nvSpPr>
        <p:spPr>
          <a:xfrm>
            <a:off x="945710" y="5160521"/>
            <a:ext cx="2387128" cy="369332"/>
          </a:xfrm>
          <a:prstGeom prst="rect">
            <a:avLst/>
          </a:prstGeom>
          <a:noFill/>
        </p:spPr>
        <p:txBody>
          <a:bodyPr wrap="none" rtlCol="0">
            <a:spAutoFit/>
          </a:bodyPr>
          <a:lstStyle/>
          <a:p>
            <a:pPr algn="ctr"/>
            <a:r>
              <a:rPr lang="en-US" b="1" dirty="0">
                <a:latin typeface="Arial Narrow" panose="020B0604020202020204" pitchFamily="34" charset="0"/>
                <a:cs typeface="Arial Narrow" panose="020B0604020202020204" pitchFamily="34" charset="0"/>
              </a:rPr>
              <a:t>= YOUR choice of action</a:t>
            </a:r>
          </a:p>
        </p:txBody>
      </p:sp>
      <p:sp>
        <p:nvSpPr>
          <p:cNvPr id="15" name="Right Arrow 14">
            <a:extLst>
              <a:ext uri="{FF2B5EF4-FFF2-40B4-BE49-F238E27FC236}">
                <a16:creationId xmlns:a16="http://schemas.microsoft.com/office/drawing/2014/main" id="{9B723026-C2EB-1875-34B4-43C5C845E7FB}"/>
              </a:ext>
            </a:extLst>
          </p:cNvPr>
          <p:cNvSpPr/>
          <p:nvPr/>
        </p:nvSpPr>
        <p:spPr>
          <a:xfrm>
            <a:off x="2034010" y="725048"/>
            <a:ext cx="2468880" cy="1828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endParaRPr lang="en-US" b="1" dirty="0">
              <a:solidFill>
                <a:schemeClr val="tx1"/>
              </a:solidFill>
              <a:latin typeface="Arial Narrow" panose="020B0604020202020204" pitchFamily="34" charset="0"/>
              <a:cs typeface="Arial Narrow" panose="020B0604020202020204" pitchFamily="34" charset="0"/>
            </a:endParaRPr>
          </a:p>
        </p:txBody>
      </p:sp>
      <p:sp>
        <p:nvSpPr>
          <p:cNvPr id="16" name="Right Arrow 15">
            <a:extLst>
              <a:ext uri="{FF2B5EF4-FFF2-40B4-BE49-F238E27FC236}">
                <a16:creationId xmlns:a16="http://schemas.microsoft.com/office/drawing/2014/main" id="{8B469DA5-1CBB-6B74-7467-815C6B1B7B81}"/>
              </a:ext>
            </a:extLst>
          </p:cNvPr>
          <p:cNvSpPr/>
          <p:nvPr/>
        </p:nvSpPr>
        <p:spPr>
          <a:xfrm>
            <a:off x="2669518" y="1403843"/>
            <a:ext cx="2468880" cy="1828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endParaRPr lang="en-US" b="1" dirty="0">
              <a:solidFill>
                <a:schemeClr val="tx1"/>
              </a:solidFill>
              <a:latin typeface="Arial Narrow" panose="020B0604020202020204" pitchFamily="34" charset="0"/>
              <a:cs typeface="Arial Narrow" panose="020B0604020202020204" pitchFamily="34" charset="0"/>
            </a:endParaRPr>
          </a:p>
        </p:txBody>
      </p:sp>
      <p:sp>
        <p:nvSpPr>
          <p:cNvPr id="27" name="Right Arrow 26">
            <a:extLst>
              <a:ext uri="{FF2B5EF4-FFF2-40B4-BE49-F238E27FC236}">
                <a16:creationId xmlns:a16="http://schemas.microsoft.com/office/drawing/2014/main" id="{9F99FAA7-16AB-CBE5-CDCE-DDB1687241D4}"/>
              </a:ext>
            </a:extLst>
          </p:cNvPr>
          <p:cNvSpPr/>
          <p:nvPr/>
        </p:nvSpPr>
        <p:spPr>
          <a:xfrm>
            <a:off x="3299598" y="2217615"/>
            <a:ext cx="2468880" cy="1828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endParaRPr lang="en-US" b="1" dirty="0">
              <a:solidFill>
                <a:schemeClr val="tx1"/>
              </a:solidFill>
              <a:latin typeface="Arial Narrow" panose="020B0604020202020204" pitchFamily="34" charset="0"/>
              <a:cs typeface="Arial Narrow" panose="020B0604020202020204" pitchFamily="34" charset="0"/>
            </a:endParaRPr>
          </a:p>
        </p:txBody>
      </p:sp>
      <p:sp>
        <p:nvSpPr>
          <p:cNvPr id="29" name="Right Arrow 28">
            <a:extLst>
              <a:ext uri="{FF2B5EF4-FFF2-40B4-BE49-F238E27FC236}">
                <a16:creationId xmlns:a16="http://schemas.microsoft.com/office/drawing/2014/main" id="{078DE673-B373-80A0-4179-F5C64EEB3663}"/>
              </a:ext>
            </a:extLst>
          </p:cNvPr>
          <p:cNvSpPr/>
          <p:nvPr/>
        </p:nvSpPr>
        <p:spPr>
          <a:xfrm>
            <a:off x="4520439" y="3685591"/>
            <a:ext cx="2468880" cy="1828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endParaRPr lang="en-US" b="1" dirty="0">
              <a:solidFill>
                <a:schemeClr val="tx1"/>
              </a:solidFill>
              <a:latin typeface="Arial Narrow" panose="020B0604020202020204" pitchFamily="34" charset="0"/>
              <a:cs typeface="Arial Narrow" panose="020B0604020202020204" pitchFamily="34" charset="0"/>
            </a:endParaRPr>
          </a:p>
        </p:txBody>
      </p:sp>
      <p:sp>
        <p:nvSpPr>
          <p:cNvPr id="30" name="Right Arrow 29">
            <a:extLst>
              <a:ext uri="{FF2B5EF4-FFF2-40B4-BE49-F238E27FC236}">
                <a16:creationId xmlns:a16="http://schemas.microsoft.com/office/drawing/2014/main" id="{59CD260A-8696-3804-F85D-F9CE926545E3}"/>
              </a:ext>
            </a:extLst>
          </p:cNvPr>
          <p:cNvSpPr/>
          <p:nvPr/>
        </p:nvSpPr>
        <p:spPr>
          <a:xfrm>
            <a:off x="5224431" y="4473777"/>
            <a:ext cx="2468880" cy="1828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endParaRPr lang="en-US" b="1" dirty="0">
              <a:solidFill>
                <a:schemeClr val="tx1"/>
              </a:solidFill>
              <a:latin typeface="Arial Narrow" panose="020B0604020202020204" pitchFamily="34" charset="0"/>
              <a:cs typeface="Arial Narrow" panose="020B0604020202020204" pitchFamily="34" charset="0"/>
            </a:endParaRPr>
          </a:p>
        </p:txBody>
      </p:sp>
      <p:sp>
        <p:nvSpPr>
          <p:cNvPr id="31" name="Right Arrow 30">
            <a:extLst>
              <a:ext uri="{FF2B5EF4-FFF2-40B4-BE49-F238E27FC236}">
                <a16:creationId xmlns:a16="http://schemas.microsoft.com/office/drawing/2014/main" id="{1A78ACF2-3FEF-DC21-0B96-8EADB80AFAF7}"/>
              </a:ext>
            </a:extLst>
          </p:cNvPr>
          <p:cNvSpPr/>
          <p:nvPr/>
        </p:nvSpPr>
        <p:spPr>
          <a:xfrm>
            <a:off x="5798847" y="5128943"/>
            <a:ext cx="2468880" cy="1828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endParaRPr lang="en-US" b="1" dirty="0">
              <a:solidFill>
                <a:schemeClr val="tx1"/>
              </a:solidFill>
              <a:latin typeface="Arial Narrow" panose="020B0604020202020204" pitchFamily="34" charset="0"/>
              <a:cs typeface="Arial Narrow" panose="020B0604020202020204" pitchFamily="34" charset="0"/>
            </a:endParaRPr>
          </a:p>
        </p:txBody>
      </p:sp>
      <p:sp>
        <p:nvSpPr>
          <p:cNvPr id="32" name="Right Arrow 31">
            <a:extLst>
              <a:ext uri="{FF2B5EF4-FFF2-40B4-BE49-F238E27FC236}">
                <a16:creationId xmlns:a16="http://schemas.microsoft.com/office/drawing/2014/main" id="{710F231C-E6EC-C47F-09E7-CD83A73DDE20}"/>
              </a:ext>
            </a:extLst>
          </p:cNvPr>
          <p:cNvSpPr/>
          <p:nvPr/>
        </p:nvSpPr>
        <p:spPr>
          <a:xfrm>
            <a:off x="6378947" y="5839672"/>
            <a:ext cx="2468880" cy="1828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endParaRPr lang="en-US" b="1" dirty="0">
              <a:solidFill>
                <a:schemeClr val="tx1"/>
              </a:solidFill>
              <a:latin typeface="Arial Narrow" panose="020B0604020202020204" pitchFamily="34" charset="0"/>
              <a:cs typeface="Arial Narrow" panose="020B0604020202020204" pitchFamily="34" charset="0"/>
            </a:endParaRPr>
          </a:p>
        </p:txBody>
      </p:sp>
      <p:sp>
        <p:nvSpPr>
          <p:cNvPr id="33" name="Right Arrow 32">
            <a:extLst>
              <a:ext uri="{FF2B5EF4-FFF2-40B4-BE49-F238E27FC236}">
                <a16:creationId xmlns:a16="http://schemas.microsoft.com/office/drawing/2014/main" id="{18117241-91EA-2E62-FDAF-929C03164EF2}"/>
              </a:ext>
            </a:extLst>
          </p:cNvPr>
          <p:cNvSpPr/>
          <p:nvPr/>
        </p:nvSpPr>
        <p:spPr>
          <a:xfrm>
            <a:off x="3869869" y="2893767"/>
            <a:ext cx="2468880" cy="1828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endParaRPr lang="en-US" b="1" dirty="0">
              <a:solidFill>
                <a:schemeClr val="tx1"/>
              </a:solidFill>
              <a:latin typeface="Arial Narrow" panose="020B0604020202020204" pitchFamily="34" charset="0"/>
              <a:cs typeface="Arial Narrow" panose="020B0604020202020204" pitchFamily="34" charset="0"/>
            </a:endParaRPr>
          </a:p>
        </p:txBody>
      </p:sp>
      <p:sp>
        <p:nvSpPr>
          <p:cNvPr id="35" name="TextBox 34">
            <a:extLst>
              <a:ext uri="{FF2B5EF4-FFF2-40B4-BE49-F238E27FC236}">
                <a16:creationId xmlns:a16="http://schemas.microsoft.com/office/drawing/2014/main" id="{B7959260-002C-6226-234D-A92C49517ADB}"/>
              </a:ext>
            </a:extLst>
          </p:cNvPr>
          <p:cNvSpPr txBox="1"/>
          <p:nvPr/>
        </p:nvSpPr>
        <p:spPr>
          <a:xfrm>
            <a:off x="5039792" y="119697"/>
            <a:ext cx="392081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b="1" dirty="0">
                <a:latin typeface="Arial Narrow" panose="020B0604020202020204" pitchFamily="34" charset="0"/>
                <a:cs typeface="Arial Narrow" panose="020B0604020202020204" pitchFamily="34" charset="0"/>
              </a:rPr>
              <a:t>David’s choices when he sees Bathsheba</a:t>
            </a:r>
          </a:p>
        </p:txBody>
      </p:sp>
      <p:sp>
        <p:nvSpPr>
          <p:cNvPr id="36" name="TextBox 35">
            <a:extLst>
              <a:ext uri="{FF2B5EF4-FFF2-40B4-BE49-F238E27FC236}">
                <a16:creationId xmlns:a16="http://schemas.microsoft.com/office/drawing/2014/main" id="{5E3DD84F-055B-0A30-FF36-34817087B93D}"/>
              </a:ext>
            </a:extLst>
          </p:cNvPr>
          <p:cNvSpPr txBox="1"/>
          <p:nvPr/>
        </p:nvSpPr>
        <p:spPr>
          <a:xfrm>
            <a:off x="5039792" y="603705"/>
            <a:ext cx="3863302" cy="369332"/>
          </a:xfrm>
          <a:prstGeom prst="rect">
            <a:avLst/>
          </a:prstGeom>
          <a:noFill/>
        </p:spPr>
        <p:txBody>
          <a:bodyPr wrap="none" rtlCol="0">
            <a:spAutoFit/>
          </a:bodyPr>
          <a:lstStyle/>
          <a:p>
            <a:pPr algn="ctr"/>
            <a:r>
              <a:rPr lang="en-US" b="1" dirty="0">
                <a:latin typeface="Copperplate Gothic Bold" panose="020E0705020206020404" pitchFamily="34" charset="77"/>
                <a:cs typeface="Arial Narrow" panose="020B0604020202020204" pitchFamily="34" charset="0"/>
              </a:rPr>
              <a:t>Notices Bathsheba bathing</a:t>
            </a:r>
          </a:p>
        </p:txBody>
      </p:sp>
      <p:sp>
        <p:nvSpPr>
          <p:cNvPr id="37" name="TextBox 36">
            <a:extLst>
              <a:ext uri="{FF2B5EF4-FFF2-40B4-BE49-F238E27FC236}">
                <a16:creationId xmlns:a16="http://schemas.microsoft.com/office/drawing/2014/main" id="{797195E8-F0F7-4464-4D9A-F30FEABD8145}"/>
              </a:ext>
            </a:extLst>
          </p:cNvPr>
          <p:cNvSpPr txBox="1"/>
          <p:nvPr/>
        </p:nvSpPr>
        <p:spPr>
          <a:xfrm>
            <a:off x="5683922" y="1286858"/>
            <a:ext cx="2711897" cy="369332"/>
          </a:xfrm>
          <a:prstGeom prst="rect">
            <a:avLst/>
          </a:prstGeom>
          <a:noFill/>
        </p:spPr>
        <p:txBody>
          <a:bodyPr wrap="none" rtlCol="0">
            <a:spAutoFit/>
          </a:bodyPr>
          <a:lstStyle/>
          <a:p>
            <a:pPr algn="ctr"/>
            <a:r>
              <a:rPr lang="en-US" b="1" dirty="0">
                <a:latin typeface="Copperplate Gothic Bold" panose="020E0705020206020404" pitchFamily="34" charset="77"/>
                <a:cs typeface="Arial Narrow" panose="020B0604020202020204" pitchFamily="34" charset="0"/>
              </a:rPr>
              <a:t>Keeps on watching</a:t>
            </a:r>
          </a:p>
        </p:txBody>
      </p:sp>
      <p:sp>
        <p:nvSpPr>
          <p:cNvPr id="38" name="TextBox 37">
            <a:extLst>
              <a:ext uri="{FF2B5EF4-FFF2-40B4-BE49-F238E27FC236}">
                <a16:creationId xmlns:a16="http://schemas.microsoft.com/office/drawing/2014/main" id="{D82AFFDB-F5C1-3144-E10D-7D7ED69C77E7}"/>
              </a:ext>
            </a:extLst>
          </p:cNvPr>
          <p:cNvSpPr txBox="1"/>
          <p:nvPr/>
        </p:nvSpPr>
        <p:spPr>
          <a:xfrm>
            <a:off x="7396980" y="3523892"/>
            <a:ext cx="3295646" cy="369332"/>
          </a:xfrm>
          <a:prstGeom prst="rect">
            <a:avLst/>
          </a:prstGeom>
          <a:noFill/>
        </p:spPr>
        <p:txBody>
          <a:bodyPr wrap="none" rtlCol="0">
            <a:spAutoFit/>
          </a:bodyPr>
          <a:lstStyle/>
          <a:p>
            <a:pPr algn="ctr"/>
            <a:r>
              <a:rPr lang="en-US" b="1" dirty="0">
                <a:latin typeface="Copperplate Gothic Bold" panose="020E0705020206020404" pitchFamily="34" charset="77"/>
                <a:cs typeface="Arial Narrow" panose="020B0604020202020204" pitchFamily="34" charset="0"/>
              </a:rPr>
              <a:t>Lusts after Bathsheba</a:t>
            </a:r>
          </a:p>
        </p:txBody>
      </p:sp>
      <p:sp>
        <p:nvSpPr>
          <p:cNvPr id="39" name="TextBox 38">
            <a:extLst>
              <a:ext uri="{FF2B5EF4-FFF2-40B4-BE49-F238E27FC236}">
                <a16:creationId xmlns:a16="http://schemas.microsoft.com/office/drawing/2014/main" id="{DB47E98D-8928-4146-5652-A034770AE5D8}"/>
              </a:ext>
            </a:extLst>
          </p:cNvPr>
          <p:cNvSpPr txBox="1"/>
          <p:nvPr/>
        </p:nvSpPr>
        <p:spPr>
          <a:xfrm>
            <a:off x="8088233" y="4176750"/>
            <a:ext cx="3295646" cy="646331"/>
          </a:xfrm>
          <a:prstGeom prst="rect">
            <a:avLst/>
          </a:prstGeom>
          <a:noFill/>
        </p:spPr>
        <p:txBody>
          <a:bodyPr wrap="square" rtlCol="0">
            <a:spAutoFit/>
          </a:bodyPr>
          <a:lstStyle/>
          <a:p>
            <a:pPr algn="ctr"/>
            <a:r>
              <a:rPr lang="en-US" b="1" dirty="0">
                <a:latin typeface="Copperplate Gothic Bold" panose="020E0705020206020404" pitchFamily="34" charset="77"/>
                <a:cs typeface="Arial Narrow" panose="020B0604020202020204" pitchFamily="34" charset="0"/>
              </a:rPr>
              <a:t>Has Bathsheba sent to his chambers</a:t>
            </a:r>
          </a:p>
        </p:txBody>
      </p:sp>
      <p:sp>
        <p:nvSpPr>
          <p:cNvPr id="40" name="TextBox 39">
            <a:extLst>
              <a:ext uri="{FF2B5EF4-FFF2-40B4-BE49-F238E27FC236}">
                <a16:creationId xmlns:a16="http://schemas.microsoft.com/office/drawing/2014/main" id="{FDD0A6A6-60C1-9D6F-B583-D87AD90D1E74}"/>
              </a:ext>
            </a:extLst>
          </p:cNvPr>
          <p:cNvSpPr txBox="1"/>
          <p:nvPr/>
        </p:nvSpPr>
        <p:spPr>
          <a:xfrm>
            <a:off x="8663405" y="5035717"/>
            <a:ext cx="2610266" cy="369332"/>
          </a:xfrm>
          <a:prstGeom prst="rect">
            <a:avLst/>
          </a:prstGeom>
          <a:noFill/>
        </p:spPr>
        <p:txBody>
          <a:bodyPr wrap="none" rtlCol="0">
            <a:spAutoFit/>
          </a:bodyPr>
          <a:lstStyle/>
          <a:p>
            <a:pPr algn="ctr"/>
            <a:r>
              <a:rPr lang="en-US" b="1" dirty="0">
                <a:latin typeface="Copperplate Gothic Bold" panose="020E0705020206020404" pitchFamily="34" charset="77"/>
                <a:cs typeface="Arial Narrow" panose="020B0604020202020204" pitchFamily="34" charset="0"/>
              </a:rPr>
              <a:t>Commits Adultery</a:t>
            </a:r>
          </a:p>
        </p:txBody>
      </p:sp>
      <p:sp>
        <p:nvSpPr>
          <p:cNvPr id="42" name="TextBox 41">
            <a:extLst>
              <a:ext uri="{FF2B5EF4-FFF2-40B4-BE49-F238E27FC236}">
                <a16:creationId xmlns:a16="http://schemas.microsoft.com/office/drawing/2014/main" id="{1FE75BD2-0F72-432C-5C98-3C28DF8CE031}"/>
              </a:ext>
            </a:extLst>
          </p:cNvPr>
          <p:cNvSpPr txBox="1"/>
          <p:nvPr/>
        </p:nvSpPr>
        <p:spPr>
          <a:xfrm>
            <a:off x="9152931" y="5541786"/>
            <a:ext cx="2683441" cy="646331"/>
          </a:xfrm>
          <a:prstGeom prst="rect">
            <a:avLst/>
          </a:prstGeom>
          <a:noFill/>
        </p:spPr>
        <p:txBody>
          <a:bodyPr wrap="square" rtlCol="0">
            <a:spAutoFit/>
          </a:bodyPr>
          <a:lstStyle/>
          <a:p>
            <a:pPr algn="ctr"/>
            <a:r>
              <a:rPr lang="en-US" b="1" dirty="0">
                <a:latin typeface="Copperplate Gothic Bold" panose="020E0705020206020404" pitchFamily="34" charset="77"/>
                <a:cs typeface="Arial Narrow" panose="020B0604020202020204" pitchFamily="34" charset="0"/>
              </a:rPr>
              <a:t>Conspires to kill Uriah</a:t>
            </a:r>
          </a:p>
        </p:txBody>
      </p:sp>
      <p:sp>
        <p:nvSpPr>
          <p:cNvPr id="43" name="TextBox 42">
            <a:extLst>
              <a:ext uri="{FF2B5EF4-FFF2-40B4-BE49-F238E27FC236}">
                <a16:creationId xmlns:a16="http://schemas.microsoft.com/office/drawing/2014/main" id="{ACE878CF-97BF-67BF-E07F-8DBEE5E0CCB5}"/>
              </a:ext>
            </a:extLst>
          </p:cNvPr>
          <p:cNvSpPr txBox="1"/>
          <p:nvPr/>
        </p:nvSpPr>
        <p:spPr>
          <a:xfrm>
            <a:off x="6151800" y="2059376"/>
            <a:ext cx="3788409" cy="369332"/>
          </a:xfrm>
          <a:prstGeom prst="rect">
            <a:avLst/>
          </a:prstGeom>
          <a:noFill/>
        </p:spPr>
        <p:txBody>
          <a:bodyPr wrap="none" rtlCol="0">
            <a:spAutoFit/>
          </a:bodyPr>
          <a:lstStyle/>
          <a:p>
            <a:pPr algn="ctr"/>
            <a:r>
              <a:rPr lang="en-US" b="1" dirty="0">
                <a:latin typeface="Copperplate Gothic Bold" panose="020E0705020206020404" pitchFamily="34" charset="77"/>
                <a:cs typeface="Arial Narrow" panose="020B0604020202020204" pitchFamily="34" charset="0"/>
              </a:rPr>
              <a:t>Desires to have Bathsheba</a:t>
            </a:r>
          </a:p>
        </p:txBody>
      </p:sp>
      <p:sp>
        <p:nvSpPr>
          <p:cNvPr id="44" name="TextBox 43">
            <a:extLst>
              <a:ext uri="{FF2B5EF4-FFF2-40B4-BE49-F238E27FC236}">
                <a16:creationId xmlns:a16="http://schemas.microsoft.com/office/drawing/2014/main" id="{7BC5A64D-6CDD-3BF8-96FB-295F952AFF1D}"/>
              </a:ext>
            </a:extLst>
          </p:cNvPr>
          <p:cNvSpPr txBox="1"/>
          <p:nvPr/>
        </p:nvSpPr>
        <p:spPr>
          <a:xfrm>
            <a:off x="6785006" y="2768385"/>
            <a:ext cx="3808800" cy="369332"/>
          </a:xfrm>
          <a:prstGeom prst="rect">
            <a:avLst/>
          </a:prstGeom>
          <a:noFill/>
        </p:spPr>
        <p:txBody>
          <a:bodyPr wrap="none" rtlCol="0">
            <a:spAutoFit/>
          </a:bodyPr>
          <a:lstStyle/>
          <a:p>
            <a:pPr algn="ctr"/>
            <a:r>
              <a:rPr lang="en-US" b="1" dirty="0">
                <a:latin typeface="Copperplate Gothic Bold" panose="020E0705020206020404" pitchFamily="34" charset="77"/>
                <a:cs typeface="Arial Narrow" panose="020B0604020202020204" pitchFamily="34" charset="0"/>
              </a:rPr>
              <a:t>Decides to have Bathsheba</a:t>
            </a:r>
          </a:p>
        </p:txBody>
      </p:sp>
      <p:sp>
        <p:nvSpPr>
          <p:cNvPr id="17" name="Right Arrow 16">
            <a:extLst>
              <a:ext uri="{FF2B5EF4-FFF2-40B4-BE49-F238E27FC236}">
                <a16:creationId xmlns:a16="http://schemas.microsoft.com/office/drawing/2014/main" id="{8D8B195F-B88B-E7A2-41FE-90B9D128E80D}"/>
              </a:ext>
            </a:extLst>
          </p:cNvPr>
          <p:cNvSpPr/>
          <p:nvPr/>
        </p:nvSpPr>
        <p:spPr>
          <a:xfrm rot="2990818">
            <a:off x="1707851" y="3007953"/>
            <a:ext cx="7560571" cy="353589"/>
          </a:xfrm>
          <a:prstGeom prst="rightArrow">
            <a:avLst/>
          </a:prstGeom>
          <a:gradFill>
            <a:gsLst>
              <a:gs pos="79000">
                <a:srgbClr val="F97474"/>
              </a:gs>
              <a:gs pos="10000">
                <a:srgbClr val="FF0000">
                  <a:tint val="66000"/>
                  <a:satMod val="160000"/>
                  <a:lumMod val="18673"/>
                  <a:lumOff val="81327"/>
                </a:srgbClr>
              </a:gs>
              <a:gs pos="100000">
                <a:srgbClr val="FF0000">
                  <a:tint val="44500"/>
                  <a:satMod val="160000"/>
                  <a:lumMod val="56000"/>
                </a:srgbClr>
              </a:gs>
              <a:gs pos="100000">
                <a:srgbClr val="FF0000">
                  <a:tint val="23500"/>
                  <a:satMod val="160000"/>
                </a:srgbClr>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05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dissolv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dissolve">
                                      <p:cBhvr>
                                        <p:cTn id="52" dur="500"/>
                                        <p:tgtEl>
                                          <p:spTgt spid="18"/>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dissolve">
                                      <p:cBhvr>
                                        <p:cTn id="55" dur="500"/>
                                        <p:tgtEl>
                                          <p:spTgt spid="15"/>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dissolve">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linds(horizontal)">
                                      <p:cBhvr>
                                        <p:cTn id="63" dur="500"/>
                                        <p:tgtEl>
                                          <p:spTgt spid="19"/>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blinds(horizontal)">
                                      <p:cBhvr>
                                        <p:cTn id="66" dur="500"/>
                                        <p:tgtEl>
                                          <p:spTgt spid="16"/>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blinds(horizontal)">
                                      <p:cBhvr>
                                        <p:cTn id="69" dur="500"/>
                                        <p:tgtEl>
                                          <p:spTgt spid="37"/>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blinds(horizontal)">
                                      <p:cBhvr>
                                        <p:cTn id="74" dur="500"/>
                                        <p:tgtEl>
                                          <p:spTgt spid="20"/>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blinds(horizontal)">
                                      <p:cBhvr>
                                        <p:cTn id="77" dur="500"/>
                                        <p:tgtEl>
                                          <p:spTgt spid="27"/>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blinds(horizontal)">
                                      <p:cBhvr>
                                        <p:cTn id="80" dur="500"/>
                                        <p:tgtEl>
                                          <p:spTgt spid="43"/>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blinds(horizontal)">
                                      <p:cBhvr>
                                        <p:cTn id="85" dur="500"/>
                                        <p:tgtEl>
                                          <p:spTgt spid="21"/>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blinds(horizontal)">
                                      <p:cBhvr>
                                        <p:cTn id="88" dur="500"/>
                                        <p:tgtEl>
                                          <p:spTgt spid="33"/>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blinds(horizontal)">
                                      <p:cBhvr>
                                        <p:cTn id="91" dur="500"/>
                                        <p:tgtEl>
                                          <p:spTgt spid="44"/>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blinds(horizontal)">
                                      <p:cBhvr>
                                        <p:cTn id="96" dur="500"/>
                                        <p:tgtEl>
                                          <p:spTgt spid="22"/>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blinds(horizontal)">
                                      <p:cBhvr>
                                        <p:cTn id="99" dur="500"/>
                                        <p:tgtEl>
                                          <p:spTgt spid="29"/>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blinds(horizontal)">
                                      <p:cBhvr>
                                        <p:cTn id="102" dur="500"/>
                                        <p:tgtEl>
                                          <p:spTgt spid="38"/>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blinds(horizontal)">
                                      <p:cBhvr>
                                        <p:cTn id="107" dur="500"/>
                                        <p:tgtEl>
                                          <p:spTgt spid="23"/>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blinds(horizontal)">
                                      <p:cBhvr>
                                        <p:cTn id="110" dur="500"/>
                                        <p:tgtEl>
                                          <p:spTgt spid="30"/>
                                        </p:tgtEl>
                                      </p:cBhvr>
                                    </p:animEffect>
                                  </p:childTnLst>
                                </p:cTn>
                              </p:par>
                              <p:par>
                                <p:cTn id="111" presetID="3" presetClass="entr" presetSubtype="10" fill="hold" grpId="0" nodeType="with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blinds(horizontal)">
                                      <p:cBhvr>
                                        <p:cTn id="113" dur="500"/>
                                        <p:tgtEl>
                                          <p:spTgt spid="39"/>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blinds(horizontal)">
                                      <p:cBhvr>
                                        <p:cTn id="118" dur="500"/>
                                        <p:tgtEl>
                                          <p:spTgt spid="24"/>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blinds(horizontal)">
                                      <p:cBhvr>
                                        <p:cTn id="121" dur="500"/>
                                        <p:tgtEl>
                                          <p:spTgt spid="31"/>
                                        </p:tgtEl>
                                      </p:cBhvr>
                                    </p:animEffect>
                                  </p:childTnLst>
                                </p:cTn>
                              </p:par>
                              <p:par>
                                <p:cTn id="122" presetID="3" presetClass="entr" presetSubtype="10" fill="hold" grpId="0" nodeType="withEffect">
                                  <p:stCondLst>
                                    <p:cond delay="0"/>
                                  </p:stCondLst>
                                  <p:childTnLst>
                                    <p:set>
                                      <p:cBhvr>
                                        <p:cTn id="123" dur="1" fill="hold">
                                          <p:stCondLst>
                                            <p:cond delay="0"/>
                                          </p:stCondLst>
                                        </p:cTn>
                                        <p:tgtEl>
                                          <p:spTgt spid="40"/>
                                        </p:tgtEl>
                                        <p:attrNameLst>
                                          <p:attrName>style.visibility</p:attrName>
                                        </p:attrNameLst>
                                      </p:cBhvr>
                                      <p:to>
                                        <p:strVal val="visible"/>
                                      </p:to>
                                    </p:set>
                                    <p:animEffect transition="in" filter="blinds(horizontal)">
                                      <p:cBhvr>
                                        <p:cTn id="124" dur="500"/>
                                        <p:tgtEl>
                                          <p:spTgt spid="40"/>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25"/>
                                        </p:tgtEl>
                                        <p:attrNameLst>
                                          <p:attrName>style.visibility</p:attrName>
                                        </p:attrNameLst>
                                      </p:cBhvr>
                                      <p:to>
                                        <p:strVal val="visible"/>
                                      </p:to>
                                    </p:set>
                                    <p:animEffect transition="in" filter="blinds(horizontal)">
                                      <p:cBhvr>
                                        <p:cTn id="129" dur="500"/>
                                        <p:tgtEl>
                                          <p:spTgt spid="25"/>
                                        </p:tgtEl>
                                      </p:cBhvr>
                                    </p:animEffect>
                                  </p:childTnLst>
                                </p:cTn>
                              </p:par>
                              <p:par>
                                <p:cTn id="130" presetID="3" presetClass="entr" presetSubtype="10" fill="hold" grpId="0" nodeType="withEffect">
                                  <p:stCondLst>
                                    <p:cond delay="0"/>
                                  </p:stCondLst>
                                  <p:childTnLst>
                                    <p:set>
                                      <p:cBhvr>
                                        <p:cTn id="131" dur="1" fill="hold">
                                          <p:stCondLst>
                                            <p:cond delay="0"/>
                                          </p:stCondLst>
                                        </p:cTn>
                                        <p:tgtEl>
                                          <p:spTgt spid="32"/>
                                        </p:tgtEl>
                                        <p:attrNameLst>
                                          <p:attrName>style.visibility</p:attrName>
                                        </p:attrNameLst>
                                      </p:cBhvr>
                                      <p:to>
                                        <p:strVal val="visible"/>
                                      </p:to>
                                    </p:set>
                                    <p:animEffect transition="in" filter="blinds(horizontal)">
                                      <p:cBhvr>
                                        <p:cTn id="132" dur="500"/>
                                        <p:tgtEl>
                                          <p:spTgt spid="32"/>
                                        </p:tgtEl>
                                      </p:cBhvr>
                                    </p:animEffect>
                                  </p:childTnLst>
                                </p:cTn>
                              </p:par>
                              <p:par>
                                <p:cTn id="133" presetID="3" presetClass="entr" presetSubtype="10" fill="hold" grpId="0" nodeType="withEffect">
                                  <p:stCondLst>
                                    <p:cond delay="0"/>
                                  </p:stCondLst>
                                  <p:childTnLst>
                                    <p:set>
                                      <p:cBhvr>
                                        <p:cTn id="134" dur="1" fill="hold">
                                          <p:stCondLst>
                                            <p:cond delay="0"/>
                                          </p:stCondLst>
                                        </p:cTn>
                                        <p:tgtEl>
                                          <p:spTgt spid="42"/>
                                        </p:tgtEl>
                                        <p:attrNameLst>
                                          <p:attrName>style.visibility</p:attrName>
                                        </p:attrNameLst>
                                      </p:cBhvr>
                                      <p:to>
                                        <p:strVal val="visible"/>
                                      </p:to>
                                    </p:set>
                                    <p:animEffect transition="in" filter="blinds(horizontal)">
                                      <p:cBhvr>
                                        <p:cTn id="1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8" grpId="0" animBg="1"/>
      <p:bldP spid="19" grpId="0" animBg="1"/>
      <p:bldP spid="20" grpId="0" animBg="1"/>
      <p:bldP spid="21" grpId="0" animBg="1"/>
      <p:bldP spid="22" grpId="0" animBg="1"/>
      <p:bldP spid="23" grpId="0" animBg="1"/>
      <p:bldP spid="24" grpId="0" animBg="1"/>
      <p:bldP spid="25" grpId="0" animBg="1"/>
      <p:bldP spid="15" grpId="0" animBg="1"/>
      <p:bldP spid="16" grpId="0" animBg="1"/>
      <p:bldP spid="27" grpId="0" animBg="1"/>
      <p:bldP spid="29" grpId="0" animBg="1"/>
      <p:bldP spid="30" grpId="0" animBg="1"/>
      <p:bldP spid="31" grpId="0" animBg="1"/>
      <p:bldP spid="32" grpId="0" animBg="1"/>
      <p:bldP spid="33" grpId="0" animBg="1"/>
      <p:bldP spid="35" grpId="0" animBg="1"/>
      <p:bldP spid="36" grpId="0"/>
      <p:bldP spid="37" grpId="0"/>
      <p:bldP spid="38" grpId="0"/>
      <p:bldP spid="39" grpId="0"/>
      <p:bldP spid="40" grpId="0"/>
      <p:bldP spid="42" grpId="0"/>
      <p:bldP spid="43" grpId="0"/>
      <p:bldP spid="44"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746459BF-3CA3-8AA2-15E9-D0D226388DC8}"/>
              </a:ext>
            </a:extLst>
          </p:cNvPr>
          <p:cNvSpPr>
            <a:spLocks noGrp="1"/>
          </p:cNvSpPr>
          <p:nvPr>
            <p:ph type="dt" sz="half" idx="10"/>
          </p:nvPr>
        </p:nvSpPr>
        <p:spPr>
          <a:xfrm>
            <a:off x="758952" y="6356350"/>
            <a:ext cx="2743200" cy="365125"/>
          </a:xfrm>
        </p:spPr>
        <p:txBody>
          <a:bodyPr>
            <a:normAutofit/>
          </a:bodyPr>
          <a:lstStyle/>
          <a:p>
            <a:pPr>
              <a:spcAft>
                <a:spcPts val="600"/>
              </a:spcAft>
            </a:pPr>
            <a:r>
              <a:rPr lang="en-US">
                <a:solidFill>
                  <a:srgbClr val="FFFFFF"/>
                </a:solidFill>
              </a:rPr>
              <a:t>1/24/24</a:t>
            </a:r>
          </a:p>
        </p:txBody>
      </p:sp>
      <p:sp useBgFill="1">
        <p:nvSpPr>
          <p:cNvPr id="23" name="Rectangle 22">
            <a:extLst>
              <a:ext uri="{FF2B5EF4-FFF2-40B4-BE49-F238E27FC236}">
                <a16:creationId xmlns:a16="http://schemas.microsoft.com/office/drawing/2014/main" id="{CEFDB412-E777-0078-F60F-DCE1A4855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82194" y="3050852"/>
            <a:ext cx="6858001" cy="756295"/>
          </a:xfrm>
          <a:prstGeom prst="rect">
            <a:avLst/>
          </a:prstGeom>
          <a:ln>
            <a:noFill/>
          </a:ln>
          <a:effectLst>
            <a:outerShdw blurRad="203200" dist="101600" dir="930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1BA434F4-78A3-7061-7045-50A123FD71B3}"/>
              </a:ext>
            </a:extLst>
          </p:cNvPr>
          <p:cNvSpPr>
            <a:spLocks noGrp="1"/>
          </p:cNvSpPr>
          <p:nvPr>
            <p:ph type="sldNum" sz="quarter" idx="12"/>
          </p:nvPr>
        </p:nvSpPr>
        <p:spPr>
          <a:xfrm>
            <a:off x="11155812" y="6356350"/>
            <a:ext cx="756294" cy="365125"/>
          </a:xfrm>
        </p:spPr>
        <p:txBody>
          <a:bodyPr>
            <a:normAutofit/>
          </a:bodyPr>
          <a:lstStyle/>
          <a:p>
            <a:pPr>
              <a:spcAft>
                <a:spcPts val="600"/>
              </a:spcAft>
            </a:pPr>
            <a:fld id="{5E53BDD8-F5C0-994F-846B-AA2AD600EBB7}" type="slidenum">
              <a:rPr lang="en-US">
                <a:solidFill>
                  <a:schemeClr val="tx1"/>
                </a:solidFill>
              </a:rPr>
              <a:pPr>
                <a:spcAft>
                  <a:spcPts val="600"/>
                </a:spcAft>
              </a:pPr>
              <a:t>18</a:t>
            </a:fld>
            <a:endParaRPr lang="en-US">
              <a:solidFill>
                <a:schemeClr val="tx1"/>
              </a:solidFill>
            </a:endParaRPr>
          </a:p>
        </p:txBody>
      </p:sp>
      <p:pic>
        <p:nvPicPr>
          <p:cNvPr id="16" name="Picture 15" descr="A person holding chains in front of a wall&#10;&#10;Description automatically generated">
            <a:extLst>
              <a:ext uri="{FF2B5EF4-FFF2-40B4-BE49-F238E27FC236}">
                <a16:creationId xmlns:a16="http://schemas.microsoft.com/office/drawing/2014/main" id="{A61EFC5E-279B-8E50-85C9-CB9A0955F2CA}"/>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20" y="10"/>
            <a:ext cx="12189322" cy="6857990"/>
          </a:xfrm>
          <a:prstGeom prst="rect">
            <a:avLst/>
          </a:prstGeom>
        </p:spPr>
      </p:pic>
      <p:sp>
        <p:nvSpPr>
          <p:cNvPr id="17" name="TextBox 16">
            <a:extLst>
              <a:ext uri="{FF2B5EF4-FFF2-40B4-BE49-F238E27FC236}">
                <a16:creationId xmlns:a16="http://schemas.microsoft.com/office/drawing/2014/main" id="{42C7DAED-C5DD-4C3B-5F19-B2451F1B11BA}"/>
              </a:ext>
            </a:extLst>
          </p:cNvPr>
          <p:cNvSpPr txBox="1"/>
          <p:nvPr/>
        </p:nvSpPr>
        <p:spPr>
          <a:xfrm>
            <a:off x="1886575" y="136525"/>
            <a:ext cx="7082965" cy="646331"/>
          </a:xfrm>
          <a:prstGeom prst="rect">
            <a:avLst/>
          </a:prstGeom>
          <a:solidFill>
            <a:schemeClr val="bg1">
              <a:lumMod val="85000"/>
              <a:alpha val="31000"/>
            </a:schemeClr>
          </a:solidFill>
        </p:spPr>
        <p:txBody>
          <a:bodyPr wrap="none" rtlCol="0">
            <a:spAutoFit/>
          </a:bodyPr>
          <a:lstStyle/>
          <a:p>
            <a:r>
              <a:rPr lang="en-US" sz="3600" b="1" dirty="0">
                <a:latin typeface="Arial Narrow" panose="020B0604020202020204" pitchFamily="34" charset="0"/>
                <a:cs typeface="Arial Narrow" panose="020B0604020202020204" pitchFamily="34" charset="0"/>
              </a:rPr>
              <a:t>AS Christians Are We Chained to SIN?</a:t>
            </a:r>
          </a:p>
        </p:txBody>
      </p:sp>
      <p:sp>
        <p:nvSpPr>
          <p:cNvPr id="18" name="TextBox 17">
            <a:extLst>
              <a:ext uri="{FF2B5EF4-FFF2-40B4-BE49-F238E27FC236}">
                <a16:creationId xmlns:a16="http://schemas.microsoft.com/office/drawing/2014/main" id="{03957DCA-D9C5-B93E-FC56-7EF5C07CE3F7}"/>
              </a:ext>
            </a:extLst>
          </p:cNvPr>
          <p:cNvSpPr txBox="1"/>
          <p:nvPr/>
        </p:nvSpPr>
        <p:spPr>
          <a:xfrm>
            <a:off x="5146571" y="884904"/>
            <a:ext cx="562975" cy="646331"/>
          </a:xfrm>
          <a:prstGeom prst="rect">
            <a:avLst/>
          </a:prstGeom>
          <a:solidFill>
            <a:schemeClr val="bg1">
              <a:lumMod val="85000"/>
              <a:alpha val="67000"/>
            </a:schemeClr>
          </a:solidFill>
        </p:spPr>
        <p:txBody>
          <a:bodyPr wrap="none" rtlCol="0">
            <a:spAutoFit/>
          </a:bodyPr>
          <a:lstStyle/>
          <a:p>
            <a:r>
              <a:rPr lang="en-US" sz="3600" b="1" dirty="0">
                <a:latin typeface="Arial Narrow" panose="020B0604020202020204" pitchFamily="34" charset="0"/>
                <a:cs typeface="Arial Narrow" panose="020B0604020202020204" pitchFamily="34" charset="0"/>
              </a:rPr>
              <a:t>or</a:t>
            </a:r>
          </a:p>
        </p:txBody>
      </p:sp>
      <p:sp>
        <p:nvSpPr>
          <p:cNvPr id="19" name="TextBox 18">
            <a:extLst>
              <a:ext uri="{FF2B5EF4-FFF2-40B4-BE49-F238E27FC236}">
                <a16:creationId xmlns:a16="http://schemas.microsoft.com/office/drawing/2014/main" id="{92D1D915-52D9-F826-AB5A-57001039E353}"/>
              </a:ext>
            </a:extLst>
          </p:cNvPr>
          <p:cNvSpPr txBox="1"/>
          <p:nvPr/>
        </p:nvSpPr>
        <p:spPr>
          <a:xfrm>
            <a:off x="3912886" y="1625130"/>
            <a:ext cx="3549370" cy="646331"/>
          </a:xfrm>
          <a:prstGeom prst="rect">
            <a:avLst/>
          </a:prstGeom>
          <a:solidFill>
            <a:schemeClr val="bg1">
              <a:lumMod val="85000"/>
              <a:alpha val="43000"/>
            </a:schemeClr>
          </a:solidFill>
        </p:spPr>
        <p:txBody>
          <a:bodyPr wrap="none" rtlCol="0">
            <a:spAutoFit/>
          </a:bodyPr>
          <a:lstStyle/>
          <a:p>
            <a:r>
              <a:rPr lang="en-US" sz="3600" b="1" dirty="0">
                <a:latin typeface="Arial Narrow" panose="020B0604020202020204" pitchFamily="34" charset="0"/>
                <a:cs typeface="Arial Narrow" panose="020B0604020202020204" pitchFamily="34" charset="0"/>
              </a:rPr>
              <a:t>Holding on to Sin?</a:t>
            </a:r>
          </a:p>
        </p:txBody>
      </p:sp>
    </p:spTree>
    <p:extLst>
      <p:ext uri="{BB962C8B-B14F-4D97-AF65-F5344CB8AC3E}">
        <p14:creationId xmlns:p14="http://schemas.microsoft.com/office/powerpoint/2010/main" val="110603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F86CA-26EF-0EA1-55E1-1BCB63DFD986}"/>
              </a:ext>
            </a:extLst>
          </p:cNvPr>
          <p:cNvSpPr>
            <a:spLocks noGrp="1"/>
          </p:cNvSpPr>
          <p:nvPr>
            <p:ph type="title"/>
          </p:nvPr>
        </p:nvSpPr>
        <p:spPr>
          <a:xfrm>
            <a:off x="838200" y="365126"/>
            <a:ext cx="10515600" cy="771610"/>
          </a:xfrm>
        </p:spPr>
        <p:txBody>
          <a:bodyPr/>
          <a:lstStyle/>
          <a:p>
            <a:pPr algn="ctr"/>
            <a:r>
              <a:rPr lang="en-US" dirty="0"/>
              <a:t>Outline of the Series</a:t>
            </a:r>
          </a:p>
        </p:txBody>
      </p:sp>
      <p:sp>
        <p:nvSpPr>
          <p:cNvPr id="3" name="Content Placeholder 2">
            <a:extLst>
              <a:ext uri="{FF2B5EF4-FFF2-40B4-BE49-F238E27FC236}">
                <a16:creationId xmlns:a16="http://schemas.microsoft.com/office/drawing/2014/main" id="{54DE3DC0-1E8D-0EB5-CB32-F128729F3C6F}"/>
              </a:ext>
            </a:extLst>
          </p:cNvPr>
          <p:cNvSpPr>
            <a:spLocks noGrp="1"/>
          </p:cNvSpPr>
          <p:nvPr>
            <p:ph idx="1"/>
          </p:nvPr>
        </p:nvSpPr>
        <p:spPr>
          <a:xfrm>
            <a:off x="2566987" y="1365338"/>
            <a:ext cx="7772400" cy="5127535"/>
          </a:xfrm>
        </p:spPr>
        <p:txBody>
          <a:bodyPr>
            <a:normAutofit/>
          </a:bodyPr>
          <a:lstStyle/>
          <a:p>
            <a:pPr marL="514350" indent="-514350">
              <a:buFont typeface="+mj-lt"/>
              <a:buAutoNum type="arabicPeriod"/>
            </a:pPr>
            <a:r>
              <a:rPr lang="en-US" dirty="0"/>
              <a:t>Origin of SIN &amp; What is Sin</a:t>
            </a:r>
          </a:p>
          <a:p>
            <a:pPr marL="514350" indent="-514350">
              <a:buFont typeface="+mj-lt"/>
              <a:buAutoNum type="arabicPeriod"/>
            </a:pPr>
            <a:r>
              <a:rPr lang="en-US" dirty="0"/>
              <a:t>Kinds of Sin</a:t>
            </a:r>
          </a:p>
          <a:p>
            <a:pPr marL="514350" indent="-514350">
              <a:buFont typeface="+mj-lt"/>
              <a:buAutoNum type="arabicPeriod"/>
            </a:pPr>
            <a:r>
              <a:rPr lang="en-US" dirty="0"/>
              <a:t>What Sin will do to you</a:t>
            </a:r>
          </a:p>
          <a:p>
            <a:pPr marL="514350" indent="-514350">
              <a:buFont typeface="+mj-lt"/>
              <a:buAutoNum type="arabicPeriod"/>
            </a:pPr>
            <a:r>
              <a:rPr lang="en-US" dirty="0"/>
              <a:t>Attitudes Towards Sin</a:t>
            </a:r>
          </a:p>
          <a:p>
            <a:pPr marL="514350" indent="-514350">
              <a:buFont typeface="+mj-lt"/>
              <a:buAutoNum type="arabicPeriod"/>
            </a:pPr>
            <a:r>
              <a:rPr lang="en-US" dirty="0"/>
              <a:t>Helps in Overcoming Sin</a:t>
            </a:r>
          </a:p>
          <a:p>
            <a:pPr marL="514350" indent="-514350">
              <a:buFont typeface="+mj-lt"/>
              <a:buAutoNum type="arabicPeriod"/>
            </a:pPr>
            <a:r>
              <a:rPr lang="en-US" dirty="0"/>
              <a:t>The beauty of Forgiveness of Sin</a:t>
            </a:r>
          </a:p>
          <a:p>
            <a:pPr marL="514350" indent="-514350">
              <a:buFont typeface="+mj-lt"/>
              <a:buAutoNum type="arabicPeriod"/>
            </a:pPr>
            <a:r>
              <a:rPr lang="en-US" dirty="0"/>
              <a:t>Sins against our selves and our Brethren</a:t>
            </a:r>
          </a:p>
          <a:p>
            <a:pPr marL="514350" indent="-514350">
              <a:buFont typeface="+mj-lt"/>
              <a:buAutoNum type="arabicPeriod"/>
            </a:pPr>
            <a:r>
              <a:rPr lang="en-US" dirty="0"/>
              <a:t>Sin against the home</a:t>
            </a:r>
          </a:p>
          <a:p>
            <a:pPr marL="514350" indent="-514350">
              <a:buFont typeface="+mj-lt"/>
              <a:buAutoNum type="arabicPeriod"/>
            </a:pPr>
            <a:r>
              <a:rPr lang="en-US" dirty="0"/>
              <a:t>Sins the Lord will not forgive</a:t>
            </a:r>
          </a:p>
          <a:p>
            <a:pPr marL="514350" indent="-514350">
              <a:buFont typeface="+mj-lt"/>
              <a:buAutoNum type="arabicPeriod"/>
            </a:pPr>
            <a:r>
              <a:rPr lang="en-US" dirty="0"/>
              <a:t>Hell, the Eternal Consequence of Sin</a:t>
            </a:r>
          </a:p>
          <a:p>
            <a:endParaRPr lang="en-US" dirty="0"/>
          </a:p>
        </p:txBody>
      </p:sp>
      <p:sp>
        <p:nvSpPr>
          <p:cNvPr id="4" name="Date Placeholder 3">
            <a:extLst>
              <a:ext uri="{FF2B5EF4-FFF2-40B4-BE49-F238E27FC236}">
                <a16:creationId xmlns:a16="http://schemas.microsoft.com/office/drawing/2014/main" id="{C6963225-8CA4-4F12-0920-5E29CAC60781}"/>
              </a:ext>
            </a:extLst>
          </p:cNvPr>
          <p:cNvSpPr>
            <a:spLocks noGrp="1"/>
          </p:cNvSpPr>
          <p:nvPr>
            <p:ph type="dt" sz="half" idx="10"/>
          </p:nvPr>
        </p:nvSpPr>
        <p:spPr/>
        <p:txBody>
          <a:bodyPr/>
          <a:lstStyle/>
          <a:p>
            <a:r>
              <a:rPr lang="en-US"/>
              <a:t>1/24/24</a:t>
            </a:r>
          </a:p>
        </p:txBody>
      </p:sp>
      <p:sp>
        <p:nvSpPr>
          <p:cNvPr id="5" name="Slide Number Placeholder 4">
            <a:extLst>
              <a:ext uri="{FF2B5EF4-FFF2-40B4-BE49-F238E27FC236}">
                <a16:creationId xmlns:a16="http://schemas.microsoft.com/office/drawing/2014/main" id="{1DD43BCE-9595-7BFB-D264-6E65C0BB8388}"/>
              </a:ext>
            </a:extLst>
          </p:cNvPr>
          <p:cNvSpPr>
            <a:spLocks noGrp="1"/>
          </p:cNvSpPr>
          <p:nvPr>
            <p:ph type="sldNum" sz="quarter" idx="12"/>
          </p:nvPr>
        </p:nvSpPr>
        <p:spPr/>
        <p:txBody>
          <a:bodyPr/>
          <a:lstStyle/>
          <a:p>
            <a:fld id="{5E53BDD8-F5C0-994F-846B-AA2AD600EBB7}" type="slidenum">
              <a:rPr lang="en-US" smtClean="0"/>
              <a:t>2</a:t>
            </a:fld>
            <a:endParaRPr lang="en-US"/>
          </a:p>
        </p:txBody>
      </p:sp>
      <p:sp>
        <p:nvSpPr>
          <p:cNvPr id="12" name="TextBox 11">
            <a:extLst>
              <a:ext uri="{FF2B5EF4-FFF2-40B4-BE49-F238E27FC236}">
                <a16:creationId xmlns:a16="http://schemas.microsoft.com/office/drawing/2014/main" id="{FDF03E9F-437F-8C48-D50D-1A986D62709F}"/>
              </a:ext>
            </a:extLst>
          </p:cNvPr>
          <p:cNvSpPr txBox="1"/>
          <p:nvPr/>
        </p:nvSpPr>
        <p:spPr>
          <a:xfrm flipH="1">
            <a:off x="742950" y="860475"/>
            <a:ext cx="2219325" cy="5555367"/>
          </a:xfrm>
          <a:prstGeom prst="rect">
            <a:avLst/>
          </a:prstGeom>
          <a:noFill/>
        </p:spPr>
        <p:txBody>
          <a:bodyPr wrap="square" rtlCol="0">
            <a:spAutoFit/>
          </a:bodyPr>
          <a:lstStyle/>
          <a:p>
            <a:pPr algn="ctr">
              <a:lnSpc>
                <a:spcPct val="90000"/>
              </a:lnSpc>
              <a:spcBef>
                <a:spcPts val="1000"/>
              </a:spcBef>
            </a:pPr>
            <a:r>
              <a:rPr lang="en-US" sz="2800" b="1" dirty="0">
                <a:latin typeface="Arial Narrow" panose="020B0604020202020204" pitchFamily="34" charset="0"/>
                <a:cs typeface="Arial Narrow" panose="020B0604020202020204" pitchFamily="34" charset="0"/>
              </a:rPr>
              <a:t>Class Session</a:t>
            </a:r>
          </a:p>
          <a:p>
            <a:pPr algn="ctr">
              <a:lnSpc>
                <a:spcPct val="90000"/>
              </a:lnSpc>
              <a:spcBef>
                <a:spcPts val="1000"/>
              </a:spcBef>
            </a:pPr>
            <a:r>
              <a:rPr lang="en-US" sz="2800" b="1" dirty="0">
                <a:latin typeface="Arial Narrow" panose="020B0604020202020204" pitchFamily="34" charset="0"/>
                <a:cs typeface="Arial Narrow" panose="020B0604020202020204" pitchFamily="34" charset="0"/>
              </a:rPr>
              <a:t>1</a:t>
            </a:r>
          </a:p>
          <a:p>
            <a:pPr algn="ctr">
              <a:lnSpc>
                <a:spcPct val="90000"/>
              </a:lnSpc>
              <a:spcBef>
                <a:spcPts val="1000"/>
              </a:spcBef>
            </a:pPr>
            <a:r>
              <a:rPr lang="en-US" sz="2800" b="1" dirty="0">
                <a:latin typeface="Arial Narrow" panose="020B0604020202020204" pitchFamily="34" charset="0"/>
                <a:cs typeface="Arial Narrow" panose="020B0604020202020204" pitchFamily="34" charset="0"/>
              </a:rPr>
              <a:t>2,3,4</a:t>
            </a:r>
          </a:p>
          <a:p>
            <a:pPr algn="ctr">
              <a:lnSpc>
                <a:spcPct val="90000"/>
              </a:lnSpc>
              <a:spcBef>
                <a:spcPts val="1000"/>
              </a:spcBef>
            </a:pPr>
            <a:r>
              <a:rPr lang="en-US" sz="2800" b="1" dirty="0">
                <a:latin typeface="Arial Narrow" panose="020B0604020202020204" pitchFamily="34" charset="0"/>
                <a:cs typeface="Arial Narrow" panose="020B0604020202020204" pitchFamily="34" charset="0"/>
              </a:rPr>
              <a:t>5</a:t>
            </a:r>
          </a:p>
          <a:p>
            <a:pPr algn="ctr">
              <a:lnSpc>
                <a:spcPct val="90000"/>
              </a:lnSpc>
              <a:spcBef>
                <a:spcPts val="1000"/>
              </a:spcBef>
            </a:pPr>
            <a:endParaRPr lang="en-US" sz="2800" b="1" dirty="0">
              <a:latin typeface="Arial Narrow" panose="020B0604020202020204" pitchFamily="34" charset="0"/>
              <a:cs typeface="Arial Narrow" panose="020B0604020202020204" pitchFamily="34" charset="0"/>
            </a:endParaRPr>
          </a:p>
          <a:p>
            <a:pPr algn="ctr">
              <a:lnSpc>
                <a:spcPct val="90000"/>
              </a:lnSpc>
              <a:spcBef>
                <a:spcPts val="1000"/>
              </a:spcBef>
            </a:pPr>
            <a:r>
              <a:rPr lang="en-US" sz="2800" b="1" dirty="0">
                <a:latin typeface="Arial Narrow" panose="020B0604020202020204" pitchFamily="34" charset="0"/>
                <a:cs typeface="Arial Narrow" panose="020B0604020202020204" pitchFamily="34" charset="0"/>
              </a:rPr>
              <a:t>6</a:t>
            </a:r>
          </a:p>
          <a:p>
            <a:pPr algn="ctr">
              <a:lnSpc>
                <a:spcPct val="90000"/>
              </a:lnSpc>
              <a:spcBef>
                <a:spcPts val="1000"/>
              </a:spcBef>
            </a:pPr>
            <a:r>
              <a:rPr lang="en-US" sz="2800" b="1" dirty="0">
                <a:latin typeface="Arial Narrow" panose="020B0604020202020204" pitchFamily="34" charset="0"/>
                <a:cs typeface="Arial Narrow" panose="020B0604020202020204" pitchFamily="34" charset="0"/>
              </a:rPr>
              <a:t>7</a:t>
            </a:r>
          </a:p>
          <a:p>
            <a:pPr algn="ctr">
              <a:lnSpc>
                <a:spcPct val="90000"/>
              </a:lnSpc>
              <a:spcBef>
                <a:spcPts val="1000"/>
              </a:spcBef>
            </a:pPr>
            <a:endParaRPr lang="en-US" sz="2800" b="1" dirty="0">
              <a:latin typeface="Arial Narrow" panose="020B0604020202020204" pitchFamily="34" charset="0"/>
              <a:cs typeface="Arial Narrow" panose="020B0604020202020204" pitchFamily="34" charset="0"/>
            </a:endParaRPr>
          </a:p>
          <a:p>
            <a:pPr algn="ctr">
              <a:lnSpc>
                <a:spcPct val="90000"/>
              </a:lnSpc>
              <a:spcBef>
                <a:spcPts val="1000"/>
              </a:spcBef>
            </a:pPr>
            <a:endParaRPr lang="en-US" sz="2800" b="1" dirty="0">
              <a:latin typeface="Arial Narrow" panose="020B0604020202020204" pitchFamily="34" charset="0"/>
              <a:cs typeface="Arial Narrow" panose="020B0604020202020204" pitchFamily="34" charset="0"/>
            </a:endParaRPr>
          </a:p>
          <a:p>
            <a:pPr algn="ctr">
              <a:lnSpc>
                <a:spcPct val="90000"/>
              </a:lnSpc>
              <a:spcBef>
                <a:spcPts val="1000"/>
              </a:spcBef>
            </a:pPr>
            <a:r>
              <a:rPr lang="en-US" sz="2800" b="1" dirty="0">
                <a:latin typeface="Arial Narrow" panose="020B0604020202020204" pitchFamily="34" charset="0"/>
                <a:cs typeface="Arial Narrow" panose="020B0604020202020204" pitchFamily="34" charset="0"/>
              </a:rPr>
              <a:t>8</a:t>
            </a:r>
          </a:p>
          <a:p>
            <a:pPr algn="ctr"/>
            <a:endParaRPr lang="en-US" sz="2800" b="1"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92182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3FFD3F-43B0-9ABE-EC24-8D58C558A77A}"/>
              </a:ext>
            </a:extLst>
          </p:cNvPr>
          <p:cNvSpPr>
            <a:spLocks noGrp="1"/>
          </p:cNvSpPr>
          <p:nvPr>
            <p:ph idx="1"/>
          </p:nvPr>
        </p:nvSpPr>
        <p:spPr>
          <a:xfrm>
            <a:off x="838200" y="424070"/>
            <a:ext cx="10515600" cy="5752893"/>
          </a:xfrm>
        </p:spPr>
        <p:txBody>
          <a:bodyPr>
            <a:normAutofit/>
          </a:bodyPr>
          <a:lstStyle/>
          <a:p>
            <a:pPr marL="0" indent="0" algn="ctr">
              <a:buNone/>
            </a:pPr>
            <a:r>
              <a:rPr lang="en-US" sz="3600" dirty="0"/>
              <a:t>Class Structure</a:t>
            </a:r>
          </a:p>
          <a:p>
            <a:pPr marL="0" indent="0" algn="ctr">
              <a:buNone/>
            </a:pPr>
            <a:endParaRPr lang="en-US" sz="3600" dirty="0"/>
          </a:p>
          <a:p>
            <a:pPr marL="0" indent="0" algn="ctr">
              <a:buNone/>
            </a:pPr>
            <a:endParaRPr lang="en-US" sz="3600" dirty="0"/>
          </a:p>
          <a:p>
            <a:pPr marL="0" indent="0" algn="ctr">
              <a:buNone/>
            </a:pPr>
            <a:r>
              <a:rPr lang="en-US" sz="3600" dirty="0"/>
              <a:t>Premise of the lesson for the night</a:t>
            </a:r>
          </a:p>
          <a:p>
            <a:pPr marL="0" indent="0" algn="ctr">
              <a:buNone/>
            </a:pPr>
            <a:endParaRPr lang="en-US" sz="3600" dirty="0"/>
          </a:p>
          <a:p>
            <a:pPr marL="0" indent="0" algn="ctr">
              <a:buNone/>
            </a:pPr>
            <a:r>
              <a:rPr lang="en-US" sz="3600" dirty="0"/>
              <a:t>Discussion (That’s YOU)</a:t>
            </a:r>
          </a:p>
          <a:p>
            <a:pPr marL="0" indent="0" algn="ctr">
              <a:buNone/>
            </a:pPr>
            <a:endParaRPr lang="en-US" sz="3600" dirty="0"/>
          </a:p>
          <a:p>
            <a:pPr marL="0" indent="0" algn="ctr">
              <a:buNone/>
            </a:pPr>
            <a:r>
              <a:rPr lang="en-US" sz="3600" dirty="0"/>
              <a:t>Practical Application for YOU</a:t>
            </a:r>
          </a:p>
        </p:txBody>
      </p:sp>
      <p:sp>
        <p:nvSpPr>
          <p:cNvPr id="4" name="Date Placeholder 3">
            <a:extLst>
              <a:ext uri="{FF2B5EF4-FFF2-40B4-BE49-F238E27FC236}">
                <a16:creationId xmlns:a16="http://schemas.microsoft.com/office/drawing/2014/main" id="{B55EDDA0-A7BB-063F-2B5D-6338958448C5}"/>
              </a:ext>
            </a:extLst>
          </p:cNvPr>
          <p:cNvSpPr>
            <a:spLocks noGrp="1"/>
          </p:cNvSpPr>
          <p:nvPr>
            <p:ph type="dt" sz="half" idx="10"/>
          </p:nvPr>
        </p:nvSpPr>
        <p:spPr/>
        <p:txBody>
          <a:bodyPr/>
          <a:lstStyle/>
          <a:p>
            <a:r>
              <a:rPr lang="en-US"/>
              <a:t>1/24/24</a:t>
            </a:r>
          </a:p>
        </p:txBody>
      </p:sp>
      <p:sp>
        <p:nvSpPr>
          <p:cNvPr id="5" name="Slide Number Placeholder 4">
            <a:extLst>
              <a:ext uri="{FF2B5EF4-FFF2-40B4-BE49-F238E27FC236}">
                <a16:creationId xmlns:a16="http://schemas.microsoft.com/office/drawing/2014/main" id="{9D654800-9CFA-A9DB-B39C-0DD4D13814A9}"/>
              </a:ext>
            </a:extLst>
          </p:cNvPr>
          <p:cNvSpPr>
            <a:spLocks noGrp="1"/>
          </p:cNvSpPr>
          <p:nvPr>
            <p:ph type="sldNum" sz="quarter" idx="12"/>
          </p:nvPr>
        </p:nvSpPr>
        <p:spPr/>
        <p:txBody>
          <a:bodyPr/>
          <a:lstStyle/>
          <a:p>
            <a:fld id="{5E53BDD8-F5C0-994F-846B-AA2AD600EBB7}" type="slidenum">
              <a:rPr lang="en-US" smtClean="0"/>
              <a:t>3</a:t>
            </a:fld>
            <a:endParaRPr lang="en-US"/>
          </a:p>
        </p:txBody>
      </p:sp>
    </p:spTree>
    <p:extLst>
      <p:ext uri="{BB962C8B-B14F-4D97-AF65-F5344CB8AC3E}">
        <p14:creationId xmlns:p14="http://schemas.microsoft.com/office/powerpoint/2010/main" val="1978031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0FD038-AA7C-ED46-E205-94AD4EBFF63E}"/>
              </a:ext>
            </a:extLst>
          </p:cNvPr>
          <p:cNvSpPr>
            <a:spLocks noGrp="1"/>
          </p:cNvSpPr>
          <p:nvPr>
            <p:ph type="dt" sz="half" idx="10"/>
          </p:nvPr>
        </p:nvSpPr>
        <p:spPr>
          <a:xfrm>
            <a:off x="838200" y="6356350"/>
            <a:ext cx="2743200" cy="365125"/>
          </a:xfrm>
        </p:spPr>
        <p:txBody>
          <a:bodyPr/>
          <a:lstStyle/>
          <a:p>
            <a:r>
              <a:rPr lang="en-US"/>
              <a:t>1/24/24</a:t>
            </a:r>
          </a:p>
        </p:txBody>
      </p:sp>
      <p:sp>
        <p:nvSpPr>
          <p:cNvPr id="3" name="Slide Number Placeholder 2">
            <a:extLst>
              <a:ext uri="{FF2B5EF4-FFF2-40B4-BE49-F238E27FC236}">
                <a16:creationId xmlns:a16="http://schemas.microsoft.com/office/drawing/2014/main" id="{0C8A08E3-03BA-A9D6-FB98-AEE98136B0D6}"/>
              </a:ext>
            </a:extLst>
          </p:cNvPr>
          <p:cNvSpPr>
            <a:spLocks noGrp="1"/>
          </p:cNvSpPr>
          <p:nvPr>
            <p:ph type="sldNum" sz="quarter" idx="12"/>
          </p:nvPr>
        </p:nvSpPr>
        <p:spPr>
          <a:xfrm>
            <a:off x="8610600" y="6356350"/>
            <a:ext cx="2743200" cy="365125"/>
          </a:xfrm>
        </p:spPr>
        <p:txBody>
          <a:bodyPr/>
          <a:lstStyle/>
          <a:p>
            <a:fld id="{5E53BDD8-F5C0-994F-846B-AA2AD600EBB7}" type="slidenum">
              <a:rPr lang="en-US" smtClean="0"/>
              <a:pPr/>
              <a:t>4</a:t>
            </a:fld>
            <a:endParaRPr lang="en-US"/>
          </a:p>
        </p:txBody>
      </p:sp>
      <p:sp>
        <p:nvSpPr>
          <p:cNvPr id="4" name="TextBox 3">
            <a:extLst>
              <a:ext uri="{FF2B5EF4-FFF2-40B4-BE49-F238E27FC236}">
                <a16:creationId xmlns:a16="http://schemas.microsoft.com/office/drawing/2014/main" id="{7ACD88DE-3FF7-65F8-71B4-35CB5651DA28}"/>
              </a:ext>
            </a:extLst>
          </p:cNvPr>
          <p:cNvSpPr txBox="1"/>
          <p:nvPr/>
        </p:nvSpPr>
        <p:spPr>
          <a:xfrm>
            <a:off x="2863383" y="246561"/>
            <a:ext cx="6465231" cy="830997"/>
          </a:xfrm>
          <a:prstGeom prst="rect">
            <a:avLst/>
          </a:prstGeom>
          <a:noFill/>
        </p:spPr>
        <p:txBody>
          <a:bodyPr wrap="none" rtlCol="0">
            <a:spAutoFit/>
          </a:bodyPr>
          <a:lstStyle/>
          <a:p>
            <a:r>
              <a:rPr lang="en-US" sz="4800" b="1" dirty="0">
                <a:latin typeface="Arial Narrow" panose="020B0604020202020204" pitchFamily="34" charset="0"/>
                <a:cs typeface="Arial Narrow" panose="020B0604020202020204" pitchFamily="34" charset="0"/>
              </a:rPr>
              <a:t>HOMEWORK from Class 3</a:t>
            </a:r>
          </a:p>
        </p:txBody>
      </p:sp>
      <p:sp>
        <p:nvSpPr>
          <p:cNvPr id="5" name="TextBox 4">
            <a:extLst>
              <a:ext uri="{FF2B5EF4-FFF2-40B4-BE49-F238E27FC236}">
                <a16:creationId xmlns:a16="http://schemas.microsoft.com/office/drawing/2014/main" id="{F1DC65D5-2331-F9FA-ADCB-831C8B901B43}"/>
              </a:ext>
            </a:extLst>
          </p:cNvPr>
          <p:cNvSpPr txBox="1"/>
          <p:nvPr/>
        </p:nvSpPr>
        <p:spPr>
          <a:xfrm>
            <a:off x="1844039" y="1077558"/>
            <a:ext cx="8503920" cy="1569660"/>
          </a:xfrm>
          <a:prstGeom prst="rect">
            <a:avLst/>
          </a:prstGeom>
          <a:noFill/>
        </p:spPr>
        <p:txBody>
          <a:bodyPr wrap="square" rtlCol="0">
            <a:spAutoFit/>
          </a:bodyPr>
          <a:lstStyle/>
          <a:p>
            <a:pPr algn="ctr"/>
            <a:r>
              <a:rPr lang="en-US" sz="3200" b="1" dirty="0">
                <a:latin typeface="Arial Narrow" panose="020B0604020202020204" pitchFamily="34" charset="0"/>
                <a:cs typeface="Arial Narrow" panose="020B0604020202020204" pitchFamily="34" charset="0"/>
              </a:rPr>
              <a:t>Search the scriptures</a:t>
            </a:r>
          </a:p>
          <a:p>
            <a:pPr algn="ctr"/>
            <a:r>
              <a:rPr lang="en-US" sz="3200" b="1" dirty="0">
                <a:latin typeface="Arial Narrow" panose="020B0604020202020204" pitchFamily="34" charset="0"/>
                <a:cs typeface="Arial Narrow" panose="020B0604020202020204" pitchFamily="34" charset="0"/>
              </a:rPr>
              <a:t>As Christians; list scriptures that help YOU Overcome Temptation and the sin that ensnares </a:t>
            </a:r>
          </a:p>
        </p:txBody>
      </p:sp>
    </p:spTree>
    <p:extLst>
      <p:ext uri="{BB962C8B-B14F-4D97-AF65-F5344CB8AC3E}">
        <p14:creationId xmlns:p14="http://schemas.microsoft.com/office/powerpoint/2010/main" val="4128604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048566-1616-807B-11B5-8E6FDE9F8D62}"/>
              </a:ext>
            </a:extLst>
          </p:cNvPr>
          <p:cNvSpPr>
            <a:spLocks noGrp="1"/>
          </p:cNvSpPr>
          <p:nvPr>
            <p:ph type="ctrTitle"/>
          </p:nvPr>
        </p:nvSpPr>
        <p:spPr>
          <a:xfrm>
            <a:off x="1524000" y="345123"/>
            <a:ext cx="9144000" cy="2387600"/>
          </a:xfrm>
        </p:spPr>
        <p:txBody>
          <a:bodyPr/>
          <a:lstStyle/>
          <a:p>
            <a:r>
              <a:rPr lang="en-US" dirty="0"/>
              <a:t>Recall from our first lesson?</a:t>
            </a:r>
          </a:p>
        </p:txBody>
      </p:sp>
      <p:sp>
        <p:nvSpPr>
          <p:cNvPr id="7" name="Subtitle 6">
            <a:extLst>
              <a:ext uri="{FF2B5EF4-FFF2-40B4-BE49-F238E27FC236}">
                <a16:creationId xmlns:a16="http://schemas.microsoft.com/office/drawing/2014/main" id="{6D968B76-2675-AF99-EBA6-3CDA30A29775}"/>
              </a:ext>
            </a:extLst>
          </p:cNvPr>
          <p:cNvSpPr>
            <a:spLocks noGrp="1"/>
          </p:cNvSpPr>
          <p:nvPr>
            <p:ph type="subTitle" idx="1"/>
          </p:nvPr>
        </p:nvSpPr>
        <p:spPr>
          <a:xfrm>
            <a:off x="1524000" y="2824798"/>
            <a:ext cx="9144000" cy="665162"/>
          </a:xfrm>
        </p:spPr>
        <p:txBody>
          <a:bodyPr>
            <a:normAutofit/>
          </a:bodyPr>
          <a:lstStyle/>
          <a:p>
            <a:r>
              <a:rPr lang="en-US" sz="3200" dirty="0"/>
              <a:t>Who is responsible for OUR Sin?</a:t>
            </a:r>
          </a:p>
        </p:txBody>
      </p:sp>
      <p:sp>
        <p:nvSpPr>
          <p:cNvPr id="4" name="Date Placeholder 3">
            <a:extLst>
              <a:ext uri="{FF2B5EF4-FFF2-40B4-BE49-F238E27FC236}">
                <a16:creationId xmlns:a16="http://schemas.microsoft.com/office/drawing/2014/main" id="{9594F7FF-150B-6ECE-5B8C-8BD4A3FFECE4}"/>
              </a:ext>
            </a:extLst>
          </p:cNvPr>
          <p:cNvSpPr>
            <a:spLocks noGrp="1"/>
          </p:cNvSpPr>
          <p:nvPr>
            <p:ph type="dt" sz="half" idx="10"/>
          </p:nvPr>
        </p:nvSpPr>
        <p:spPr>
          <a:xfrm>
            <a:off x="815340" y="6147752"/>
            <a:ext cx="2743200" cy="365125"/>
          </a:xfrm>
        </p:spPr>
        <p:txBody>
          <a:bodyPr/>
          <a:lstStyle/>
          <a:p>
            <a:r>
              <a:rPr lang="en-US"/>
              <a:t>1/24/24</a:t>
            </a:r>
          </a:p>
        </p:txBody>
      </p:sp>
      <p:sp>
        <p:nvSpPr>
          <p:cNvPr id="5" name="Slide Number Placeholder 4">
            <a:extLst>
              <a:ext uri="{FF2B5EF4-FFF2-40B4-BE49-F238E27FC236}">
                <a16:creationId xmlns:a16="http://schemas.microsoft.com/office/drawing/2014/main" id="{A7DB0ABD-B8E6-30ED-9675-E23F7E29C319}"/>
              </a:ext>
            </a:extLst>
          </p:cNvPr>
          <p:cNvSpPr>
            <a:spLocks noGrp="1"/>
          </p:cNvSpPr>
          <p:nvPr>
            <p:ph type="sldNum" sz="quarter" idx="12"/>
          </p:nvPr>
        </p:nvSpPr>
        <p:spPr>
          <a:xfrm>
            <a:off x="8587740" y="6147752"/>
            <a:ext cx="2743200" cy="365125"/>
          </a:xfrm>
        </p:spPr>
        <p:txBody>
          <a:bodyPr/>
          <a:lstStyle/>
          <a:p>
            <a:fld id="{5E53BDD8-F5C0-994F-846B-AA2AD600EBB7}" type="slidenum">
              <a:rPr lang="en-US" smtClean="0"/>
              <a:t>5</a:t>
            </a:fld>
            <a:endParaRPr lang="en-US"/>
          </a:p>
        </p:txBody>
      </p:sp>
      <p:sp>
        <p:nvSpPr>
          <p:cNvPr id="8" name="TextBox 7">
            <a:extLst>
              <a:ext uri="{FF2B5EF4-FFF2-40B4-BE49-F238E27FC236}">
                <a16:creationId xmlns:a16="http://schemas.microsoft.com/office/drawing/2014/main" id="{434AADA6-7AF9-73B8-F6F4-79B32B0E3C29}"/>
              </a:ext>
            </a:extLst>
          </p:cNvPr>
          <p:cNvSpPr txBox="1"/>
          <p:nvPr/>
        </p:nvSpPr>
        <p:spPr>
          <a:xfrm>
            <a:off x="2046654" y="3765093"/>
            <a:ext cx="8098692" cy="1446550"/>
          </a:xfrm>
          <a:prstGeom prst="rect">
            <a:avLst/>
          </a:prstGeom>
          <a:noFill/>
        </p:spPr>
        <p:txBody>
          <a:bodyPr wrap="none" rtlCol="0">
            <a:spAutoFit/>
          </a:bodyPr>
          <a:lstStyle/>
          <a:p>
            <a:pPr algn="ctr"/>
            <a:r>
              <a:rPr lang="en-US" sz="4400" b="1" dirty="0">
                <a:latin typeface="Arial Narrow" panose="020B0604020202020204" pitchFamily="34" charset="0"/>
                <a:cs typeface="Arial Narrow" panose="020B0604020202020204" pitchFamily="34" charset="0"/>
              </a:rPr>
              <a:t>WE are responsible for our own sin!</a:t>
            </a:r>
          </a:p>
          <a:p>
            <a:pPr algn="ctr"/>
            <a:r>
              <a:rPr lang="en-US" sz="4400" b="1" dirty="0">
                <a:latin typeface="Arial Narrow" panose="020B0604020202020204" pitchFamily="34" charset="0"/>
                <a:cs typeface="Arial Narrow" panose="020B0604020202020204" pitchFamily="34" charset="0"/>
              </a:rPr>
              <a:t>James 1:13-15</a:t>
            </a:r>
          </a:p>
        </p:txBody>
      </p:sp>
    </p:spTree>
    <p:extLst>
      <p:ext uri="{BB962C8B-B14F-4D97-AF65-F5344CB8AC3E}">
        <p14:creationId xmlns:p14="http://schemas.microsoft.com/office/powerpoint/2010/main" val="187652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D2F11-89C5-E070-E7E0-EABCB0CFF82A}"/>
              </a:ext>
            </a:extLst>
          </p:cNvPr>
          <p:cNvSpPr>
            <a:spLocks noGrp="1"/>
          </p:cNvSpPr>
          <p:nvPr>
            <p:ph type="title"/>
          </p:nvPr>
        </p:nvSpPr>
        <p:spPr/>
        <p:txBody>
          <a:bodyPr/>
          <a:lstStyle/>
          <a:p>
            <a:r>
              <a:rPr lang="en-US" dirty="0"/>
              <a:t>Presumptuous Sins</a:t>
            </a:r>
          </a:p>
        </p:txBody>
      </p:sp>
      <p:sp>
        <p:nvSpPr>
          <p:cNvPr id="3" name="Content Placeholder 2">
            <a:extLst>
              <a:ext uri="{FF2B5EF4-FFF2-40B4-BE49-F238E27FC236}">
                <a16:creationId xmlns:a16="http://schemas.microsoft.com/office/drawing/2014/main" id="{1023F7B8-0CA7-D6D3-C906-87EEB1DED1CE}"/>
              </a:ext>
            </a:extLst>
          </p:cNvPr>
          <p:cNvSpPr>
            <a:spLocks noGrp="1"/>
          </p:cNvSpPr>
          <p:nvPr>
            <p:ph idx="1"/>
          </p:nvPr>
        </p:nvSpPr>
        <p:spPr>
          <a:xfrm>
            <a:off x="838200" y="1559013"/>
            <a:ext cx="10515600" cy="4811625"/>
          </a:xfrm>
        </p:spPr>
        <p:txBody>
          <a:bodyPr>
            <a:normAutofit/>
          </a:bodyPr>
          <a:lstStyle/>
          <a:p>
            <a:pPr marL="0" marR="0">
              <a:lnSpc>
                <a:spcPct val="115000"/>
              </a:lnSpc>
              <a:spcBef>
                <a:spcPts val="0"/>
              </a:spcBef>
              <a:spcAft>
                <a:spcPts val="1000"/>
              </a:spcAft>
            </a:pPr>
            <a:r>
              <a:rPr lang="en-US" sz="2400" dirty="0">
                <a:effectLst/>
              </a:rPr>
              <a:t>Psalm 19:13 (NKJV) </a:t>
            </a:r>
          </a:p>
          <a:p>
            <a:pPr marL="457200" marR="0" indent="-457200">
              <a:lnSpc>
                <a:spcPct val="115000"/>
              </a:lnSpc>
              <a:spcBef>
                <a:spcPts val="0"/>
              </a:spcBef>
              <a:spcAft>
                <a:spcPts val="1000"/>
              </a:spcAft>
              <a:tabLst>
                <a:tab pos="228600" algn="l"/>
              </a:tabLst>
            </a:pPr>
            <a:r>
              <a:rPr lang="en-US" sz="2400" baseline="30000" dirty="0">
                <a:effectLst/>
              </a:rPr>
              <a:t>13</a:t>
            </a:r>
            <a:r>
              <a:rPr lang="en-US" sz="2400" dirty="0">
                <a:effectLst/>
              </a:rPr>
              <a:t>	Keep back Your servant also from </a:t>
            </a:r>
            <a:r>
              <a:rPr lang="en-US" sz="2400" u="sng" dirty="0">
                <a:effectLst/>
              </a:rPr>
              <a:t>presumptuous sins</a:t>
            </a:r>
            <a:r>
              <a:rPr lang="en-US" sz="2400" dirty="0">
                <a:effectLst/>
              </a:rPr>
              <a:t>; </a:t>
            </a:r>
          </a:p>
          <a:p>
            <a:pPr marL="457200" marR="0" indent="-228600">
              <a:lnSpc>
                <a:spcPct val="115000"/>
              </a:lnSpc>
              <a:spcBef>
                <a:spcPts val="0"/>
              </a:spcBef>
              <a:spcAft>
                <a:spcPts val="1000"/>
              </a:spcAft>
            </a:pPr>
            <a:r>
              <a:rPr lang="en-US" sz="2400" dirty="0">
                <a:effectLst/>
              </a:rPr>
              <a:t>Let them not have dominion over me. </a:t>
            </a:r>
          </a:p>
          <a:p>
            <a:pPr marL="457200" marR="0" indent="-228600">
              <a:lnSpc>
                <a:spcPct val="115000"/>
              </a:lnSpc>
              <a:spcBef>
                <a:spcPts val="0"/>
              </a:spcBef>
              <a:spcAft>
                <a:spcPts val="1000"/>
              </a:spcAft>
            </a:pPr>
            <a:r>
              <a:rPr lang="en-US" sz="2400" dirty="0">
                <a:effectLst/>
              </a:rPr>
              <a:t>Then I shall be blameless, </a:t>
            </a:r>
          </a:p>
          <a:p>
            <a:pPr marL="457200" marR="0" indent="-228600">
              <a:lnSpc>
                <a:spcPct val="115000"/>
              </a:lnSpc>
              <a:spcBef>
                <a:spcPts val="0"/>
              </a:spcBef>
              <a:spcAft>
                <a:spcPts val="1000"/>
              </a:spcAft>
            </a:pPr>
            <a:r>
              <a:rPr lang="en-US" sz="2400" dirty="0">
                <a:effectLst/>
              </a:rPr>
              <a:t>And I shall be innocent of </a:t>
            </a:r>
            <a:r>
              <a:rPr lang="en-US" sz="2400" u="sng" dirty="0">
                <a:effectLst/>
              </a:rPr>
              <a:t>great transgression</a:t>
            </a:r>
            <a:r>
              <a:rPr lang="en-US" sz="2400" dirty="0">
                <a:effectLst/>
              </a:rPr>
              <a:t>. </a:t>
            </a:r>
          </a:p>
          <a:p>
            <a:r>
              <a:rPr lang="en-US" sz="2400" dirty="0">
                <a:effectLst/>
              </a:rPr>
              <a:t>2 Peter 2:10 (NKJV)</a:t>
            </a:r>
          </a:p>
          <a:p>
            <a:r>
              <a:rPr lang="en-US" sz="2400" baseline="30000" dirty="0">
                <a:effectLst/>
              </a:rPr>
              <a:t>10 </a:t>
            </a:r>
            <a:r>
              <a:rPr lang="en-US" sz="2400" dirty="0">
                <a:effectLst/>
              </a:rPr>
              <a:t>and especially those who walk according to the flesh in the lust of uncleanness and despise authority. They are </a:t>
            </a:r>
            <a:r>
              <a:rPr lang="en-US" sz="2400" u="sng" dirty="0">
                <a:effectLst/>
              </a:rPr>
              <a:t>presumptuous</a:t>
            </a:r>
            <a:r>
              <a:rPr lang="en-US" sz="2400" dirty="0">
                <a:effectLst/>
              </a:rPr>
              <a:t>, self-willed. They are not afraid to speak evil of dignitaries,</a:t>
            </a:r>
          </a:p>
          <a:p>
            <a:endParaRPr lang="en-US" sz="2400" dirty="0"/>
          </a:p>
        </p:txBody>
      </p:sp>
      <p:sp>
        <p:nvSpPr>
          <p:cNvPr id="4" name="Date Placeholder 3">
            <a:extLst>
              <a:ext uri="{FF2B5EF4-FFF2-40B4-BE49-F238E27FC236}">
                <a16:creationId xmlns:a16="http://schemas.microsoft.com/office/drawing/2014/main" id="{8C73D623-59FE-A3BC-AC25-1F30D95ADF4D}"/>
              </a:ext>
            </a:extLst>
          </p:cNvPr>
          <p:cNvSpPr>
            <a:spLocks noGrp="1"/>
          </p:cNvSpPr>
          <p:nvPr>
            <p:ph type="dt" sz="half" idx="10"/>
          </p:nvPr>
        </p:nvSpPr>
        <p:spPr/>
        <p:txBody>
          <a:bodyPr/>
          <a:lstStyle/>
          <a:p>
            <a:r>
              <a:rPr lang="en-US"/>
              <a:t>1/24/24</a:t>
            </a:r>
          </a:p>
        </p:txBody>
      </p:sp>
      <p:sp>
        <p:nvSpPr>
          <p:cNvPr id="5" name="Slide Number Placeholder 4">
            <a:extLst>
              <a:ext uri="{FF2B5EF4-FFF2-40B4-BE49-F238E27FC236}">
                <a16:creationId xmlns:a16="http://schemas.microsoft.com/office/drawing/2014/main" id="{78896675-A50E-ED30-56FB-1370D8398493}"/>
              </a:ext>
            </a:extLst>
          </p:cNvPr>
          <p:cNvSpPr>
            <a:spLocks noGrp="1"/>
          </p:cNvSpPr>
          <p:nvPr>
            <p:ph type="sldNum" sz="quarter" idx="12"/>
          </p:nvPr>
        </p:nvSpPr>
        <p:spPr/>
        <p:txBody>
          <a:bodyPr/>
          <a:lstStyle/>
          <a:p>
            <a:fld id="{5E53BDD8-F5C0-994F-846B-AA2AD600EBB7}" type="slidenum">
              <a:rPr lang="en-US" smtClean="0"/>
              <a:t>6</a:t>
            </a:fld>
            <a:endParaRPr lang="en-US"/>
          </a:p>
        </p:txBody>
      </p:sp>
    </p:spTree>
    <p:extLst>
      <p:ext uri="{BB962C8B-B14F-4D97-AF65-F5344CB8AC3E}">
        <p14:creationId xmlns:p14="http://schemas.microsoft.com/office/powerpoint/2010/main" val="314082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5" name="Rectangle 14">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0B71F6E4-9C30-BC8A-5A7E-89403BFB3093}"/>
              </a:ext>
            </a:extLst>
          </p:cNvPr>
          <p:cNvSpPr>
            <a:spLocks noGrp="1"/>
          </p:cNvSpPr>
          <p:nvPr>
            <p:ph sz="half" idx="1"/>
          </p:nvPr>
        </p:nvSpPr>
        <p:spPr>
          <a:xfrm>
            <a:off x="1064169" y="968536"/>
            <a:ext cx="3005375" cy="4920921"/>
          </a:xfrm>
        </p:spPr>
        <p:txBody>
          <a:bodyPr>
            <a:normAutofit lnSpcReduction="10000"/>
          </a:bodyPr>
          <a:lstStyle/>
          <a:p>
            <a:r>
              <a:rPr lang="en-US" sz="3200" u="none" strike="noStrike" dirty="0">
                <a:solidFill>
                  <a:schemeClr val="bg1"/>
                </a:solidFill>
                <a:effectLst/>
              </a:rPr>
              <a:t>Characterized by presumption in opinion or behavior;</a:t>
            </a:r>
          </a:p>
          <a:p>
            <a:r>
              <a:rPr lang="en-US" sz="3200" u="none" strike="noStrike" dirty="0">
                <a:solidFill>
                  <a:schemeClr val="bg1"/>
                </a:solidFill>
                <a:effectLst/>
              </a:rPr>
              <a:t>unduly confident or bold; </a:t>
            </a:r>
          </a:p>
          <a:p>
            <a:r>
              <a:rPr lang="en-US" sz="3200" u="none" strike="noStrike" dirty="0">
                <a:solidFill>
                  <a:schemeClr val="bg1"/>
                </a:solidFill>
                <a:effectLst/>
              </a:rPr>
              <a:t>arrogant, </a:t>
            </a:r>
          </a:p>
          <a:p>
            <a:r>
              <a:rPr lang="en-US" sz="3200" u="none" strike="noStrike" dirty="0">
                <a:solidFill>
                  <a:schemeClr val="bg1"/>
                </a:solidFill>
                <a:effectLst/>
              </a:rPr>
              <a:t>forward, impertinent, conceited. </a:t>
            </a:r>
          </a:p>
          <a:p>
            <a:r>
              <a:rPr lang="en-US" sz="3200" u="none" strike="noStrike" dirty="0">
                <a:solidFill>
                  <a:schemeClr val="bg1"/>
                </a:solidFill>
                <a:effectLst/>
              </a:rPr>
              <a:t>Also: usurping.</a:t>
            </a:r>
            <a:endParaRPr lang="en-US" sz="6000" dirty="0">
              <a:solidFill>
                <a:schemeClr val="bg1"/>
              </a:solidFill>
            </a:endParaRPr>
          </a:p>
        </p:txBody>
      </p:sp>
      <p:sp>
        <p:nvSpPr>
          <p:cNvPr id="8" name="Content Placeholder 7">
            <a:extLst>
              <a:ext uri="{FF2B5EF4-FFF2-40B4-BE49-F238E27FC236}">
                <a16:creationId xmlns:a16="http://schemas.microsoft.com/office/drawing/2014/main" id="{3CDB8225-8644-C99A-FD35-30E69D3F7A4A}"/>
              </a:ext>
            </a:extLst>
          </p:cNvPr>
          <p:cNvSpPr>
            <a:spLocks noGrp="1"/>
          </p:cNvSpPr>
          <p:nvPr>
            <p:ph sz="half" idx="2"/>
          </p:nvPr>
        </p:nvSpPr>
        <p:spPr>
          <a:xfrm>
            <a:off x="8407307" y="2258330"/>
            <a:ext cx="3421957" cy="2341331"/>
          </a:xfrm>
        </p:spPr>
        <p:txBody>
          <a:bodyPr>
            <a:normAutofit lnSpcReduction="10000"/>
          </a:bodyPr>
          <a:lstStyle/>
          <a:p>
            <a:r>
              <a:rPr lang="en-US" sz="3600" dirty="0">
                <a:solidFill>
                  <a:schemeClr val="bg1"/>
                </a:solidFill>
              </a:rPr>
              <a:t>There are no positive attributes of being presumptuous</a:t>
            </a:r>
          </a:p>
        </p:txBody>
      </p:sp>
      <p:sp>
        <p:nvSpPr>
          <p:cNvPr id="4" name="Date Placeholder 3">
            <a:extLst>
              <a:ext uri="{FF2B5EF4-FFF2-40B4-BE49-F238E27FC236}">
                <a16:creationId xmlns:a16="http://schemas.microsoft.com/office/drawing/2014/main" id="{0E701E03-969F-881D-3CDD-5346145FABE8}"/>
              </a:ext>
            </a:extLst>
          </p:cNvPr>
          <p:cNvSpPr>
            <a:spLocks noGrp="1"/>
          </p:cNvSpPr>
          <p:nvPr>
            <p:ph type="dt" sz="half" idx="10"/>
          </p:nvPr>
        </p:nvSpPr>
        <p:spPr>
          <a:xfrm>
            <a:off x="838200" y="6356350"/>
            <a:ext cx="2743200" cy="365125"/>
          </a:xfrm>
        </p:spPr>
        <p:txBody>
          <a:bodyPr>
            <a:normAutofit/>
          </a:bodyPr>
          <a:lstStyle/>
          <a:p>
            <a:pPr>
              <a:spcAft>
                <a:spcPts val="600"/>
              </a:spcAft>
            </a:pPr>
            <a:r>
              <a:rPr lang="en-US" sz="1050">
                <a:solidFill>
                  <a:srgbClr val="FFFFFF">
                    <a:alpha val="70000"/>
                  </a:srgbClr>
                </a:solidFill>
              </a:rPr>
              <a:t>1/24/24</a:t>
            </a:r>
          </a:p>
        </p:txBody>
      </p:sp>
      <p:sp>
        <p:nvSpPr>
          <p:cNvPr id="5" name="Slide Number Placeholder 4">
            <a:extLst>
              <a:ext uri="{FF2B5EF4-FFF2-40B4-BE49-F238E27FC236}">
                <a16:creationId xmlns:a16="http://schemas.microsoft.com/office/drawing/2014/main" id="{9FF142F1-1CC4-4BE8-2D6D-71AAF7598C57}"/>
              </a:ext>
            </a:extLst>
          </p:cNvPr>
          <p:cNvSpPr>
            <a:spLocks noGrp="1"/>
          </p:cNvSpPr>
          <p:nvPr>
            <p:ph type="sldNum" sz="quarter" idx="12"/>
          </p:nvPr>
        </p:nvSpPr>
        <p:spPr>
          <a:xfrm>
            <a:off x="10353368" y="6356350"/>
            <a:ext cx="1358284" cy="365125"/>
          </a:xfrm>
        </p:spPr>
        <p:txBody>
          <a:bodyPr>
            <a:normAutofit/>
          </a:bodyPr>
          <a:lstStyle/>
          <a:p>
            <a:pPr>
              <a:spcAft>
                <a:spcPts val="600"/>
              </a:spcAft>
            </a:pPr>
            <a:fld id="{5E53BDD8-F5C0-994F-846B-AA2AD600EBB7}" type="slidenum">
              <a:rPr lang="en-US" sz="1050"/>
              <a:pPr>
                <a:spcAft>
                  <a:spcPts val="600"/>
                </a:spcAft>
              </a:pPr>
              <a:t>7</a:t>
            </a:fld>
            <a:endParaRPr lang="en-US" sz="1050"/>
          </a:p>
        </p:txBody>
      </p:sp>
      <p:sp>
        <p:nvSpPr>
          <p:cNvPr id="9" name="TextBox 8">
            <a:extLst>
              <a:ext uri="{FF2B5EF4-FFF2-40B4-BE49-F238E27FC236}">
                <a16:creationId xmlns:a16="http://schemas.microsoft.com/office/drawing/2014/main" id="{980475BC-06AE-579F-D4C7-9439DCD8D2D2}"/>
              </a:ext>
            </a:extLst>
          </p:cNvPr>
          <p:cNvSpPr txBox="1"/>
          <p:nvPr/>
        </p:nvSpPr>
        <p:spPr>
          <a:xfrm>
            <a:off x="150753" y="510506"/>
            <a:ext cx="663387" cy="5836983"/>
          </a:xfrm>
          <a:prstGeom prst="rect">
            <a:avLst/>
          </a:prstGeom>
          <a:noFill/>
        </p:spPr>
        <p:txBody>
          <a:bodyPr vert="wordArtVert" wrap="none" rtlCol="0">
            <a:spAutoFit/>
          </a:bodyPr>
          <a:lstStyle/>
          <a:p>
            <a:pPr algn="ctr"/>
            <a:r>
              <a:rPr lang="en-US" sz="2800" b="1" dirty="0">
                <a:solidFill>
                  <a:schemeClr val="bg1"/>
                </a:solidFill>
                <a:latin typeface="Arial Narrow" panose="020B0604020202020204" pitchFamily="34" charset="0"/>
                <a:cs typeface="Arial Narrow" panose="020B0604020202020204" pitchFamily="34" charset="0"/>
              </a:rPr>
              <a:t>Presumptuous</a:t>
            </a:r>
          </a:p>
        </p:txBody>
      </p:sp>
      <p:sp>
        <p:nvSpPr>
          <p:cNvPr id="10" name="Content Placeholder 6">
            <a:extLst>
              <a:ext uri="{FF2B5EF4-FFF2-40B4-BE49-F238E27FC236}">
                <a16:creationId xmlns:a16="http://schemas.microsoft.com/office/drawing/2014/main" id="{141F0377-1859-127E-1C61-E9D5CE205E6F}"/>
              </a:ext>
            </a:extLst>
          </p:cNvPr>
          <p:cNvSpPr txBox="1">
            <a:spLocks/>
          </p:cNvSpPr>
          <p:nvPr/>
        </p:nvSpPr>
        <p:spPr>
          <a:xfrm>
            <a:off x="4283083" y="388986"/>
            <a:ext cx="3644937" cy="49209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Arial Narrow" panose="020B0604020202020204" pitchFamily="34" charset="0"/>
                <a:ea typeface="+mn-ea"/>
                <a:cs typeface="Arial Narrow"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1" i="0" kern="1200">
                <a:solidFill>
                  <a:schemeClr val="tx1"/>
                </a:solidFill>
                <a:latin typeface="Arial Narrow" panose="020B0604020202020204" pitchFamily="34" charset="0"/>
                <a:ea typeface="+mn-ea"/>
                <a:cs typeface="Arial Narrow"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tx1"/>
                </a:solidFill>
                <a:latin typeface="Arial Narrow" panose="020B0604020202020204" pitchFamily="34" charset="0"/>
                <a:ea typeface="+mn-ea"/>
                <a:cs typeface="Arial Narrow"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Narrow" panose="020B0604020202020204" pitchFamily="34" charset="0"/>
                <a:ea typeface="+mn-ea"/>
                <a:cs typeface="Arial Narrow"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chemeClr val="bg1"/>
                </a:solidFill>
              </a:rPr>
              <a:t>To take upon oneself: to undertake without adequate authority or permission</a:t>
            </a:r>
          </a:p>
          <a:p>
            <a:r>
              <a:rPr lang="en-US" sz="3200" dirty="0">
                <a:solidFill>
                  <a:schemeClr val="bg1"/>
                </a:solidFill>
              </a:rPr>
              <a:t>Lacking in respect</a:t>
            </a:r>
          </a:p>
          <a:p>
            <a:r>
              <a:rPr lang="en-US" sz="3200" dirty="0">
                <a:solidFill>
                  <a:schemeClr val="bg1"/>
                </a:solidFill>
              </a:rPr>
              <a:t>Overconfidence</a:t>
            </a:r>
          </a:p>
          <a:p>
            <a:r>
              <a:rPr lang="en-US" sz="3200" dirty="0">
                <a:solidFill>
                  <a:schemeClr val="bg1"/>
                </a:solidFill>
              </a:rPr>
              <a:t>Self-assertiveness</a:t>
            </a:r>
          </a:p>
          <a:p>
            <a:r>
              <a:rPr lang="en-US" sz="3200" dirty="0">
                <a:solidFill>
                  <a:schemeClr val="bg1"/>
                </a:solidFill>
              </a:rPr>
              <a:t>Lacking knowledge or understanding</a:t>
            </a:r>
          </a:p>
          <a:p>
            <a:r>
              <a:rPr lang="en-US" sz="3200" dirty="0">
                <a:solidFill>
                  <a:schemeClr val="bg1"/>
                </a:solidFill>
              </a:rPr>
              <a:t>Self-important</a:t>
            </a:r>
          </a:p>
          <a:p>
            <a:r>
              <a:rPr lang="en-US" sz="3200" dirty="0">
                <a:solidFill>
                  <a:schemeClr val="bg1"/>
                </a:solidFill>
              </a:rPr>
              <a:t>Haughty</a:t>
            </a:r>
          </a:p>
          <a:p>
            <a:r>
              <a:rPr lang="en-US" sz="3200" dirty="0">
                <a:solidFill>
                  <a:schemeClr val="bg1"/>
                </a:solidFill>
              </a:rPr>
              <a:t>Overbearing</a:t>
            </a:r>
          </a:p>
        </p:txBody>
      </p:sp>
    </p:spTree>
    <p:extLst>
      <p:ext uri="{BB962C8B-B14F-4D97-AF65-F5344CB8AC3E}">
        <p14:creationId xmlns:p14="http://schemas.microsoft.com/office/powerpoint/2010/main" val="6033965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270C8-716D-0118-6D78-44DDC6D2952A}"/>
              </a:ext>
            </a:extLst>
          </p:cNvPr>
          <p:cNvSpPr>
            <a:spLocks noGrp="1"/>
          </p:cNvSpPr>
          <p:nvPr>
            <p:ph type="title"/>
          </p:nvPr>
        </p:nvSpPr>
        <p:spPr>
          <a:xfrm>
            <a:off x="838200" y="-18832"/>
            <a:ext cx="10515600" cy="1000212"/>
          </a:xfrm>
        </p:spPr>
        <p:txBody>
          <a:bodyPr/>
          <a:lstStyle/>
          <a:p>
            <a:pPr algn="ctr"/>
            <a:r>
              <a:rPr lang="en-US" dirty="0"/>
              <a:t>Let the Bible Define Presumptuous</a:t>
            </a:r>
          </a:p>
        </p:txBody>
      </p:sp>
      <p:sp>
        <p:nvSpPr>
          <p:cNvPr id="3" name="Content Placeholder 2">
            <a:extLst>
              <a:ext uri="{FF2B5EF4-FFF2-40B4-BE49-F238E27FC236}">
                <a16:creationId xmlns:a16="http://schemas.microsoft.com/office/drawing/2014/main" id="{EF5D860A-19B3-6615-EF1C-7D0494A7DEE3}"/>
              </a:ext>
            </a:extLst>
          </p:cNvPr>
          <p:cNvSpPr>
            <a:spLocks noGrp="1"/>
          </p:cNvSpPr>
          <p:nvPr>
            <p:ph idx="1"/>
          </p:nvPr>
        </p:nvSpPr>
        <p:spPr>
          <a:xfrm>
            <a:off x="838200" y="1553227"/>
            <a:ext cx="4991100" cy="5168248"/>
          </a:xfrm>
        </p:spPr>
        <p:txBody>
          <a:bodyPr>
            <a:normAutofit fontScale="62500" lnSpcReduction="20000"/>
          </a:bodyPr>
          <a:lstStyle/>
          <a:p>
            <a:r>
              <a:rPr lang="en-US" sz="3800" dirty="0"/>
              <a:t>those who indulge in lust of defiling passion</a:t>
            </a:r>
          </a:p>
          <a:p>
            <a:r>
              <a:rPr lang="en-US" sz="3800" dirty="0"/>
              <a:t>Despise Authority</a:t>
            </a:r>
          </a:p>
          <a:p>
            <a:r>
              <a:rPr lang="en-US" sz="3800" dirty="0"/>
              <a:t>bold and willful</a:t>
            </a:r>
          </a:p>
          <a:p>
            <a:r>
              <a:rPr lang="en-US" sz="3800" dirty="0"/>
              <a:t>do not tremble as they blaspheme the glorious ones</a:t>
            </a:r>
          </a:p>
          <a:p>
            <a:r>
              <a:rPr lang="en-US" sz="3800" dirty="0"/>
              <a:t>irrational animals</a:t>
            </a:r>
          </a:p>
          <a:p>
            <a:r>
              <a:rPr lang="en-US" sz="3800" dirty="0"/>
              <a:t>creatures of instinct</a:t>
            </a:r>
          </a:p>
          <a:p>
            <a:r>
              <a:rPr lang="en-US" sz="3800" dirty="0"/>
              <a:t>born to be caught and destroyed</a:t>
            </a:r>
          </a:p>
          <a:p>
            <a:r>
              <a:rPr lang="en-US" sz="3800" dirty="0"/>
              <a:t>blaspheming about matters of which they are ignorant</a:t>
            </a:r>
          </a:p>
          <a:p>
            <a:r>
              <a:rPr lang="en-US" sz="3800" dirty="0"/>
              <a:t>count it pleasure to revel in the daytime</a:t>
            </a:r>
          </a:p>
          <a:p>
            <a:r>
              <a:rPr lang="en-US" sz="3800" dirty="0"/>
              <a:t>blots and blemishes</a:t>
            </a:r>
          </a:p>
          <a:p>
            <a:r>
              <a:rPr lang="en-US" sz="3800" dirty="0"/>
              <a:t>reveling in their deception</a:t>
            </a:r>
          </a:p>
          <a:p>
            <a:endParaRPr lang="en-US" dirty="0"/>
          </a:p>
        </p:txBody>
      </p:sp>
      <p:sp>
        <p:nvSpPr>
          <p:cNvPr id="4" name="Date Placeholder 3">
            <a:extLst>
              <a:ext uri="{FF2B5EF4-FFF2-40B4-BE49-F238E27FC236}">
                <a16:creationId xmlns:a16="http://schemas.microsoft.com/office/drawing/2014/main" id="{E8C4D9E2-CBB3-ECF5-34EF-267B6B314B4B}"/>
              </a:ext>
            </a:extLst>
          </p:cNvPr>
          <p:cNvSpPr>
            <a:spLocks noGrp="1"/>
          </p:cNvSpPr>
          <p:nvPr>
            <p:ph type="dt" sz="half" idx="10"/>
          </p:nvPr>
        </p:nvSpPr>
        <p:spPr/>
        <p:txBody>
          <a:bodyPr/>
          <a:lstStyle/>
          <a:p>
            <a:r>
              <a:rPr lang="en-US"/>
              <a:t>1/24/24</a:t>
            </a:r>
          </a:p>
        </p:txBody>
      </p:sp>
      <p:sp>
        <p:nvSpPr>
          <p:cNvPr id="5" name="Slide Number Placeholder 4">
            <a:extLst>
              <a:ext uri="{FF2B5EF4-FFF2-40B4-BE49-F238E27FC236}">
                <a16:creationId xmlns:a16="http://schemas.microsoft.com/office/drawing/2014/main" id="{DC0954CB-C147-D3D6-C7A2-6CE8C4D6A0DF}"/>
              </a:ext>
            </a:extLst>
          </p:cNvPr>
          <p:cNvSpPr>
            <a:spLocks noGrp="1"/>
          </p:cNvSpPr>
          <p:nvPr>
            <p:ph type="sldNum" sz="quarter" idx="12"/>
          </p:nvPr>
        </p:nvSpPr>
        <p:spPr/>
        <p:txBody>
          <a:bodyPr/>
          <a:lstStyle/>
          <a:p>
            <a:fld id="{5E53BDD8-F5C0-994F-846B-AA2AD600EBB7}" type="slidenum">
              <a:rPr lang="en-US" smtClean="0"/>
              <a:t>8</a:t>
            </a:fld>
            <a:endParaRPr lang="en-US"/>
          </a:p>
        </p:txBody>
      </p:sp>
      <p:sp>
        <p:nvSpPr>
          <p:cNvPr id="6" name="TextBox 5">
            <a:extLst>
              <a:ext uri="{FF2B5EF4-FFF2-40B4-BE49-F238E27FC236}">
                <a16:creationId xmlns:a16="http://schemas.microsoft.com/office/drawing/2014/main" id="{8C762D2C-3FCA-9B8F-A232-D8786946894A}"/>
              </a:ext>
            </a:extLst>
          </p:cNvPr>
          <p:cNvSpPr txBox="1"/>
          <p:nvPr/>
        </p:nvSpPr>
        <p:spPr>
          <a:xfrm>
            <a:off x="6371562" y="1100966"/>
            <a:ext cx="5859159" cy="5632311"/>
          </a:xfrm>
          <a:prstGeom prst="rect">
            <a:avLst/>
          </a:prstGeom>
          <a:noFill/>
        </p:spPr>
        <p:txBody>
          <a:bodyPr wrap="square" rtlCol="0">
            <a:spAutoFit/>
          </a:bodyPr>
          <a:lstStyle/>
          <a:p>
            <a:r>
              <a:rPr lang="en-US" sz="2400" b="1" dirty="0">
                <a:latin typeface="Arial Narrow" panose="020B0604020202020204" pitchFamily="34" charset="0"/>
                <a:cs typeface="Arial Narrow" panose="020B0604020202020204" pitchFamily="34" charset="0"/>
              </a:rPr>
              <a:t>eyes full of adultery</a:t>
            </a:r>
          </a:p>
          <a:p>
            <a:r>
              <a:rPr lang="en-US" sz="2400" b="1" dirty="0">
                <a:latin typeface="Arial Narrow" panose="020B0604020202020204" pitchFamily="34" charset="0"/>
                <a:cs typeface="Arial Narrow" panose="020B0604020202020204" pitchFamily="34" charset="0"/>
              </a:rPr>
              <a:t>insatiable for sin</a:t>
            </a:r>
          </a:p>
          <a:p>
            <a:r>
              <a:rPr lang="en-US" sz="2400" b="1" dirty="0">
                <a:latin typeface="Arial Narrow" panose="020B0604020202020204" pitchFamily="34" charset="0"/>
                <a:cs typeface="Arial Narrow" panose="020B0604020202020204" pitchFamily="34" charset="0"/>
              </a:rPr>
              <a:t>entice unsteady souls</a:t>
            </a:r>
          </a:p>
          <a:p>
            <a:r>
              <a:rPr lang="en-US" sz="2400" b="1" dirty="0">
                <a:latin typeface="Arial Narrow" panose="020B0604020202020204" pitchFamily="34" charset="0"/>
                <a:cs typeface="Arial Narrow" panose="020B0604020202020204" pitchFamily="34" charset="0"/>
              </a:rPr>
              <a:t>hearts trained in greed</a:t>
            </a:r>
          </a:p>
          <a:p>
            <a:r>
              <a:rPr lang="en-US" sz="2400" b="1" dirty="0">
                <a:latin typeface="Arial Narrow" panose="020B0604020202020204" pitchFamily="34" charset="0"/>
                <a:cs typeface="Arial Narrow" panose="020B0604020202020204" pitchFamily="34" charset="0"/>
              </a:rPr>
              <a:t>accursed children</a:t>
            </a:r>
          </a:p>
          <a:p>
            <a:r>
              <a:rPr lang="en-US" sz="2400" b="1" dirty="0">
                <a:latin typeface="Arial Narrow" panose="020B0604020202020204" pitchFamily="34" charset="0"/>
                <a:cs typeface="Arial Narrow" panose="020B0604020202020204" pitchFamily="34" charset="0"/>
              </a:rPr>
              <a:t>forsaking the right way</a:t>
            </a:r>
          </a:p>
          <a:p>
            <a:r>
              <a:rPr lang="en-US" sz="2400" b="1" dirty="0">
                <a:latin typeface="Arial Narrow" panose="020B0604020202020204" pitchFamily="34" charset="0"/>
                <a:cs typeface="Arial Narrow" panose="020B0604020202020204" pitchFamily="34" charset="0"/>
              </a:rPr>
              <a:t>they have gone astray</a:t>
            </a:r>
          </a:p>
          <a:p>
            <a:r>
              <a:rPr lang="en-US" sz="2400" b="1" dirty="0">
                <a:latin typeface="Arial Narrow" panose="020B0604020202020204" pitchFamily="34" charset="0"/>
                <a:cs typeface="Arial Narrow" panose="020B0604020202020204" pitchFamily="34" charset="0"/>
              </a:rPr>
              <a:t>followed the way of Balaam</a:t>
            </a:r>
          </a:p>
          <a:p>
            <a:r>
              <a:rPr lang="en-US" sz="2400" b="1" dirty="0">
                <a:latin typeface="Arial Narrow" panose="020B0604020202020204" pitchFamily="34" charset="0"/>
                <a:cs typeface="Arial Narrow" panose="020B0604020202020204" pitchFamily="34" charset="0"/>
              </a:rPr>
              <a:t>gained from wrongdoing</a:t>
            </a:r>
          </a:p>
          <a:p>
            <a:r>
              <a:rPr lang="en-US" sz="2400" b="1" dirty="0">
                <a:latin typeface="Arial Narrow" panose="020B0604020202020204" pitchFamily="34" charset="0"/>
                <a:cs typeface="Arial Narrow" panose="020B0604020202020204" pitchFamily="34" charset="0"/>
              </a:rPr>
              <a:t>waterless springs and mists driven by a storm</a:t>
            </a:r>
          </a:p>
          <a:p>
            <a:r>
              <a:rPr lang="en-US" sz="2400" b="1" dirty="0">
                <a:latin typeface="Arial Narrow" panose="020B0604020202020204" pitchFamily="34" charset="0"/>
                <a:cs typeface="Arial Narrow" panose="020B0604020202020204" pitchFamily="34" charset="0"/>
              </a:rPr>
              <a:t>speaking loud boasts of folly</a:t>
            </a:r>
          </a:p>
          <a:p>
            <a:r>
              <a:rPr lang="en-US" sz="2400" b="1" dirty="0">
                <a:latin typeface="Arial Narrow" panose="020B0604020202020204" pitchFamily="34" charset="0"/>
                <a:cs typeface="Arial Narrow" panose="020B0604020202020204" pitchFamily="34" charset="0"/>
              </a:rPr>
              <a:t>entice by sensual passions of the flesh</a:t>
            </a:r>
          </a:p>
          <a:p>
            <a:r>
              <a:rPr lang="en-US" sz="2400" b="1" dirty="0">
                <a:latin typeface="Arial Narrow" panose="020B0604020202020204" pitchFamily="34" charset="0"/>
                <a:cs typeface="Arial Narrow" panose="020B0604020202020204" pitchFamily="34" charset="0"/>
              </a:rPr>
              <a:t>promise freedom but are slaves to corruption</a:t>
            </a:r>
          </a:p>
          <a:p>
            <a:r>
              <a:rPr lang="en-US" sz="2400" b="1" dirty="0">
                <a:latin typeface="Arial Narrow" panose="020B0604020202020204" pitchFamily="34" charset="0"/>
                <a:cs typeface="Arial Narrow" panose="020B0604020202020204" pitchFamily="34" charset="0"/>
              </a:rPr>
              <a:t>like dogs that return to its own vomit </a:t>
            </a:r>
          </a:p>
          <a:p>
            <a:r>
              <a:rPr lang="en-US" sz="2400" b="1" dirty="0">
                <a:latin typeface="Arial Narrow" panose="020B0604020202020204" pitchFamily="34" charset="0"/>
                <a:cs typeface="Arial Narrow" panose="020B0604020202020204" pitchFamily="34" charset="0"/>
              </a:rPr>
              <a:t>sows after washing return to wallow in the mire</a:t>
            </a:r>
          </a:p>
        </p:txBody>
      </p:sp>
      <p:sp>
        <p:nvSpPr>
          <p:cNvPr id="7" name="TextBox 6">
            <a:extLst>
              <a:ext uri="{FF2B5EF4-FFF2-40B4-BE49-F238E27FC236}">
                <a16:creationId xmlns:a16="http://schemas.microsoft.com/office/drawing/2014/main" id="{31CD45CB-A38D-4293-0F43-EB60795FAF8F}"/>
              </a:ext>
            </a:extLst>
          </p:cNvPr>
          <p:cNvSpPr txBox="1"/>
          <p:nvPr/>
        </p:nvSpPr>
        <p:spPr>
          <a:xfrm>
            <a:off x="2961659" y="731634"/>
            <a:ext cx="4990470" cy="738664"/>
          </a:xfrm>
          <a:prstGeom prst="rect">
            <a:avLst/>
          </a:prstGeom>
          <a:noFill/>
        </p:spPr>
        <p:txBody>
          <a:bodyPr wrap="none" rtlCol="0">
            <a:spAutoFit/>
          </a:bodyPr>
          <a:lstStyle/>
          <a:p>
            <a:pPr algn="ctr"/>
            <a:r>
              <a:rPr lang="en-US" sz="2400" b="1" dirty="0">
                <a:latin typeface="Arial Narrow" panose="020B0604020202020204" pitchFamily="34" charset="0"/>
                <a:cs typeface="Arial Narrow" panose="020B0604020202020204" pitchFamily="34" charset="0"/>
              </a:rPr>
              <a:t>Characteristics defined in 2 Peter 2:4-22</a:t>
            </a:r>
          </a:p>
          <a:p>
            <a:pPr algn="ctr"/>
            <a:endParaRPr lang="en-US" b="1"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51079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F2EF2-661E-3BB9-EA1E-5C0FE46C3BA1}"/>
              </a:ext>
            </a:extLst>
          </p:cNvPr>
          <p:cNvSpPr>
            <a:spLocks noGrp="1"/>
          </p:cNvSpPr>
          <p:nvPr>
            <p:ph type="title"/>
          </p:nvPr>
        </p:nvSpPr>
        <p:spPr>
          <a:xfrm>
            <a:off x="838200" y="365126"/>
            <a:ext cx="10515600" cy="709294"/>
          </a:xfrm>
        </p:spPr>
        <p:txBody>
          <a:bodyPr/>
          <a:lstStyle/>
          <a:p>
            <a:r>
              <a:rPr lang="en-US" dirty="0"/>
              <a:t>Let the Bible Define Presumptuous</a:t>
            </a:r>
          </a:p>
        </p:txBody>
      </p:sp>
      <p:sp>
        <p:nvSpPr>
          <p:cNvPr id="3" name="Content Placeholder 2">
            <a:extLst>
              <a:ext uri="{FF2B5EF4-FFF2-40B4-BE49-F238E27FC236}">
                <a16:creationId xmlns:a16="http://schemas.microsoft.com/office/drawing/2014/main" id="{D352D4C4-AAFC-26F5-4337-C6CB0166F08C}"/>
              </a:ext>
            </a:extLst>
          </p:cNvPr>
          <p:cNvSpPr>
            <a:spLocks noGrp="1"/>
          </p:cNvSpPr>
          <p:nvPr>
            <p:ph idx="1"/>
          </p:nvPr>
        </p:nvSpPr>
        <p:spPr>
          <a:xfrm>
            <a:off x="681037" y="977265"/>
            <a:ext cx="10515600" cy="4962993"/>
          </a:xfrm>
        </p:spPr>
        <p:txBody>
          <a:bodyPr>
            <a:noAutofit/>
          </a:bodyPr>
          <a:lstStyle/>
          <a:p>
            <a:pPr marL="0" marR="0">
              <a:lnSpc>
                <a:spcPct val="115000"/>
              </a:lnSpc>
              <a:spcBef>
                <a:spcPts val="0"/>
              </a:spcBef>
              <a:spcAft>
                <a:spcPts val="1000"/>
              </a:spcAft>
            </a:pPr>
            <a:r>
              <a:rPr lang="en-US" sz="2200" dirty="0">
                <a:effectLst/>
              </a:rPr>
              <a:t>Numbers 15:30 </a:t>
            </a:r>
          </a:p>
          <a:p>
            <a:pPr marL="0" marR="0">
              <a:lnSpc>
                <a:spcPct val="115000"/>
              </a:lnSpc>
              <a:spcBef>
                <a:spcPts val="0"/>
              </a:spcBef>
              <a:spcAft>
                <a:spcPts val="1000"/>
              </a:spcAft>
            </a:pPr>
            <a:r>
              <a:rPr lang="en-US" sz="2200" baseline="30000" dirty="0">
                <a:effectLst/>
              </a:rPr>
              <a:t>30 </a:t>
            </a:r>
            <a:r>
              <a:rPr lang="en-US" sz="2200" dirty="0">
                <a:effectLst/>
              </a:rPr>
              <a:t>‘But the person </a:t>
            </a:r>
            <a:r>
              <a:rPr lang="en-US" sz="2200" u="sng" dirty="0">
                <a:effectLst/>
              </a:rPr>
              <a:t>who does anything presumptuously</a:t>
            </a:r>
            <a:r>
              <a:rPr lang="en-US" sz="2200" dirty="0">
                <a:effectLst/>
              </a:rPr>
              <a:t>, whether he is native-born or a stranger, </a:t>
            </a:r>
            <a:r>
              <a:rPr lang="en-US" sz="2200" u="sng" dirty="0">
                <a:effectLst/>
              </a:rPr>
              <a:t>that one brings reproach on the </a:t>
            </a:r>
            <a:r>
              <a:rPr lang="en-US" sz="2200" u="sng" cap="small" dirty="0">
                <a:effectLst/>
              </a:rPr>
              <a:t>Lord</a:t>
            </a:r>
            <a:r>
              <a:rPr lang="en-US" sz="2200" dirty="0">
                <a:effectLst/>
              </a:rPr>
              <a:t>, and he shall be cut off from among his people. </a:t>
            </a:r>
          </a:p>
          <a:p>
            <a:r>
              <a:rPr lang="en-US" sz="2200" dirty="0">
                <a:effectLst/>
              </a:rPr>
              <a:t>Deuteronomy 1:43 </a:t>
            </a:r>
          </a:p>
          <a:p>
            <a:r>
              <a:rPr lang="en-US" sz="2200" baseline="30000" dirty="0">
                <a:effectLst/>
              </a:rPr>
              <a:t>43 </a:t>
            </a:r>
            <a:r>
              <a:rPr lang="en-US" sz="2200" dirty="0">
                <a:effectLst/>
              </a:rPr>
              <a:t>So </a:t>
            </a:r>
            <a:r>
              <a:rPr lang="en-US" sz="2200" u="sng" dirty="0">
                <a:effectLst/>
              </a:rPr>
              <a:t>I spoke </a:t>
            </a:r>
            <a:r>
              <a:rPr lang="en-US" sz="2200" dirty="0">
                <a:effectLst/>
              </a:rPr>
              <a:t>to you; yet </a:t>
            </a:r>
            <a:r>
              <a:rPr lang="en-US" sz="2200" u="sng" dirty="0">
                <a:effectLst/>
              </a:rPr>
              <a:t>you would not listen</a:t>
            </a:r>
            <a:r>
              <a:rPr lang="en-US" sz="2200" dirty="0">
                <a:effectLst/>
              </a:rPr>
              <a:t>, but </a:t>
            </a:r>
            <a:r>
              <a:rPr lang="en-US" sz="2200" u="sng" dirty="0">
                <a:effectLst/>
              </a:rPr>
              <a:t>rebelled against the command of the Lord</a:t>
            </a:r>
            <a:r>
              <a:rPr lang="en-US" sz="2200" dirty="0">
                <a:effectLst/>
              </a:rPr>
              <a:t>, and </a:t>
            </a:r>
            <a:r>
              <a:rPr lang="en-US" sz="2200" u="sng" dirty="0">
                <a:effectLst/>
              </a:rPr>
              <a:t>presumptuously</a:t>
            </a:r>
            <a:r>
              <a:rPr lang="en-US" sz="2200" dirty="0">
                <a:effectLst/>
              </a:rPr>
              <a:t> went up into the mountain.</a:t>
            </a:r>
          </a:p>
          <a:p>
            <a:endParaRPr lang="en-US" sz="2200" dirty="0">
              <a:effectLst/>
            </a:endParaRPr>
          </a:p>
          <a:p>
            <a:r>
              <a:rPr lang="en-US" sz="2200" dirty="0">
                <a:effectLst/>
              </a:rPr>
              <a:t>Deuteronomy 17:12 (NKJV)</a:t>
            </a:r>
          </a:p>
          <a:p>
            <a:r>
              <a:rPr lang="en-US" sz="2200" baseline="30000" dirty="0">
                <a:effectLst/>
              </a:rPr>
              <a:t>12 </a:t>
            </a:r>
            <a:r>
              <a:rPr lang="en-US" sz="2200" dirty="0">
                <a:effectLst/>
              </a:rPr>
              <a:t>Now the man who </a:t>
            </a:r>
            <a:r>
              <a:rPr lang="en-US" sz="2200" u="sng" dirty="0">
                <a:effectLst/>
              </a:rPr>
              <a:t>acts presumptuously </a:t>
            </a:r>
            <a:r>
              <a:rPr lang="en-US" sz="2200" dirty="0">
                <a:effectLst/>
              </a:rPr>
              <a:t>and </a:t>
            </a:r>
            <a:r>
              <a:rPr lang="en-US" sz="2200" u="sng" dirty="0">
                <a:effectLst/>
              </a:rPr>
              <a:t>will not heed the priest </a:t>
            </a:r>
            <a:r>
              <a:rPr lang="en-US" sz="2200" dirty="0">
                <a:effectLst/>
              </a:rPr>
              <a:t>who stands to minister there before the Lord your God, </a:t>
            </a:r>
            <a:r>
              <a:rPr lang="en-US" sz="2200" u="sng" dirty="0">
                <a:effectLst/>
              </a:rPr>
              <a:t>or the judge</a:t>
            </a:r>
            <a:r>
              <a:rPr lang="en-US" sz="2200" dirty="0">
                <a:effectLst/>
              </a:rPr>
              <a:t>, that man shall die. So you shall put away the evil from Israel.</a:t>
            </a:r>
          </a:p>
          <a:p>
            <a:r>
              <a:rPr lang="en-US" sz="2200" baseline="30000" dirty="0">
                <a:effectLst/>
              </a:rPr>
              <a:t>13 </a:t>
            </a:r>
            <a:r>
              <a:rPr lang="en-US" sz="2200" dirty="0">
                <a:effectLst/>
              </a:rPr>
              <a:t>And </a:t>
            </a:r>
            <a:r>
              <a:rPr lang="en-US" sz="2200" u="sng" dirty="0">
                <a:effectLst/>
              </a:rPr>
              <a:t>all the people shall hear and fear</a:t>
            </a:r>
            <a:r>
              <a:rPr lang="en-US" sz="2200" dirty="0">
                <a:effectLst/>
              </a:rPr>
              <a:t>, and </a:t>
            </a:r>
            <a:r>
              <a:rPr lang="en-US" sz="2200" u="sng" dirty="0">
                <a:effectLst/>
              </a:rPr>
              <a:t>no longer act presumptuously</a:t>
            </a:r>
            <a:r>
              <a:rPr lang="en-US" sz="2200" dirty="0">
                <a:effectLst/>
              </a:rPr>
              <a:t>.</a:t>
            </a:r>
          </a:p>
          <a:p>
            <a:endParaRPr lang="en-US" sz="2200" dirty="0"/>
          </a:p>
        </p:txBody>
      </p:sp>
      <p:sp>
        <p:nvSpPr>
          <p:cNvPr id="4" name="Date Placeholder 3">
            <a:extLst>
              <a:ext uri="{FF2B5EF4-FFF2-40B4-BE49-F238E27FC236}">
                <a16:creationId xmlns:a16="http://schemas.microsoft.com/office/drawing/2014/main" id="{1388BADB-5687-0B42-FBEB-734FD543BA25}"/>
              </a:ext>
            </a:extLst>
          </p:cNvPr>
          <p:cNvSpPr>
            <a:spLocks noGrp="1"/>
          </p:cNvSpPr>
          <p:nvPr>
            <p:ph type="dt" sz="half" idx="10"/>
          </p:nvPr>
        </p:nvSpPr>
        <p:spPr/>
        <p:txBody>
          <a:bodyPr/>
          <a:lstStyle/>
          <a:p>
            <a:r>
              <a:rPr lang="en-US"/>
              <a:t>1/24/24</a:t>
            </a:r>
          </a:p>
        </p:txBody>
      </p:sp>
      <p:sp>
        <p:nvSpPr>
          <p:cNvPr id="5" name="Slide Number Placeholder 4">
            <a:extLst>
              <a:ext uri="{FF2B5EF4-FFF2-40B4-BE49-F238E27FC236}">
                <a16:creationId xmlns:a16="http://schemas.microsoft.com/office/drawing/2014/main" id="{27E40ED4-2951-1B54-BDCF-7336A9B58C0C}"/>
              </a:ext>
            </a:extLst>
          </p:cNvPr>
          <p:cNvSpPr>
            <a:spLocks noGrp="1"/>
          </p:cNvSpPr>
          <p:nvPr>
            <p:ph type="sldNum" sz="quarter" idx="12"/>
          </p:nvPr>
        </p:nvSpPr>
        <p:spPr/>
        <p:txBody>
          <a:bodyPr/>
          <a:lstStyle/>
          <a:p>
            <a:fld id="{5E53BDD8-F5C0-994F-846B-AA2AD600EBB7}" type="slidenum">
              <a:rPr lang="en-US" smtClean="0"/>
              <a:t>9</a:t>
            </a:fld>
            <a:endParaRPr lang="en-US"/>
          </a:p>
        </p:txBody>
      </p:sp>
    </p:spTree>
    <p:extLst>
      <p:ext uri="{BB962C8B-B14F-4D97-AF65-F5344CB8AC3E}">
        <p14:creationId xmlns:p14="http://schemas.microsoft.com/office/powerpoint/2010/main" val="234427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spAutoFit/>
      </a:bodyPr>
      <a:lstStyle>
        <a:defPPr algn="ctr">
          <a:defRPr b="1" dirty="0">
            <a:solidFill>
              <a:schemeClr val="tx1"/>
            </a:solidFill>
            <a:latin typeface="Arial Narrow" panose="020B0604020202020204" pitchFamily="34" charset="0"/>
            <a:cs typeface="Arial Narrow" panose="020B0604020202020204" pitchFamily="34" charset="0"/>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b="1" dirty="0">
            <a:latin typeface="Arial Narrow" panose="020B0604020202020204" pitchFamily="34" charset="0"/>
            <a:cs typeface="Arial Narrow" panose="020B0604020202020204" pitchFamily="34" charset="0"/>
          </a:defRPr>
        </a:defPPr>
      </a:lstStyle>
    </a:txDef>
  </a:objectDefaults>
  <a:extraClrSchemeLst/>
  <a:extLst>
    <a:ext uri="{05A4C25C-085E-4340-85A3-A5531E510DB2}">
      <thm15:themeFamily xmlns:thm15="http://schemas.microsoft.com/office/thememl/2012/main" name="Just Say NO-to SIN Class 4" id="{875FE93F-8CED-924D-9D83-A32B496C7D72}" vid="{0CD38F80-AADB-0146-9AE9-FD347907CD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23482</TotalTime>
  <Words>1333</Words>
  <Application>Microsoft Macintosh PowerPoint</Application>
  <PresentationFormat>Widescreen</PresentationFormat>
  <Paragraphs>198</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Narrow</vt:lpstr>
      <vt:lpstr>Calibri</vt:lpstr>
      <vt:lpstr>Copperplate Gothic Bold</vt:lpstr>
      <vt:lpstr>Helvetica</vt:lpstr>
      <vt:lpstr>Office Theme</vt:lpstr>
      <vt:lpstr>PowerPoint Presentation</vt:lpstr>
      <vt:lpstr>Outline of the Series</vt:lpstr>
      <vt:lpstr>PowerPoint Presentation</vt:lpstr>
      <vt:lpstr>PowerPoint Presentation</vt:lpstr>
      <vt:lpstr>Recall from our first lesson?</vt:lpstr>
      <vt:lpstr>Presumptuous Sins</vt:lpstr>
      <vt:lpstr>PowerPoint Presentation</vt:lpstr>
      <vt:lpstr>Let the Bible Define Presumptuous</vt:lpstr>
      <vt:lpstr>Let the Bible Define Presumptuous</vt:lpstr>
      <vt:lpstr>King David’s Presumptuous Sin</vt:lpstr>
      <vt:lpstr>Cain’s Presumptuous Sins</vt:lpstr>
      <vt:lpstr>Other References to Presumptuous Sin</vt:lpstr>
      <vt:lpstr>Discussion</vt:lpstr>
      <vt:lpstr>Practical Applications for Overcoming Presumptuous sins</vt:lpstr>
      <vt:lpstr>Practical Applications for Overcoming Presumptuous sins</vt:lpstr>
      <vt:lpstr>Additional Items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Say NO to SIN</dc:title>
  <dc:creator>Dan McLeod (USA)</dc:creator>
  <cp:lastModifiedBy>Dan McLeod (USA)</cp:lastModifiedBy>
  <cp:revision>31</cp:revision>
  <cp:lastPrinted>2023-12-25T17:03:29Z</cp:lastPrinted>
  <dcterms:created xsi:type="dcterms:W3CDTF">2023-12-25T03:50:36Z</dcterms:created>
  <dcterms:modified xsi:type="dcterms:W3CDTF">2024-01-24T20:08:19Z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7ecbd7f-b723-4173-8d35-86251d5a3cdb_Enabled">
    <vt:lpwstr>true</vt:lpwstr>
  </property>
  <property fmtid="{D5CDD505-2E9C-101B-9397-08002B2CF9AE}" pid="3" name="MSIP_Label_a7ecbd7f-b723-4173-8d35-86251d5a3cdb_SetDate">
    <vt:lpwstr>2024-01-03T15:02:06Z</vt:lpwstr>
  </property>
  <property fmtid="{D5CDD505-2E9C-101B-9397-08002B2CF9AE}" pid="4" name="MSIP_Label_a7ecbd7f-b723-4173-8d35-86251d5a3cdb_Method">
    <vt:lpwstr>Privileged</vt:lpwstr>
  </property>
  <property fmtid="{D5CDD505-2E9C-101B-9397-08002B2CF9AE}" pid="5" name="MSIP_Label_a7ecbd7f-b723-4173-8d35-86251d5a3cdb_Name">
    <vt:lpwstr>General</vt:lpwstr>
  </property>
  <property fmtid="{D5CDD505-2E9C-101B-9397-08002B2CF9AE}" pid="6" name="MSIP_Label_a7ecbd7f-b723-4173-8d35-86251d5a3cdb_SiteId">
    <vt:lpwstr>57cf613d-5da0-4dfd-86be-9614efe502c4</vt:lpwstr>
  </property>
  <property fmtid="{D5CDD505-2E9C-101B-9397-08002B2CF9AE}" pid="7" name="MSIP_Label_a7ecbd7f-b723-4173-8d35-86251d5a3cdb_ActionId">
    <vt:lpwstr>8bead923-0e7a-4be9-9646-e73f21c9edb8</vt:lpwstr>
  </property>
  <property fmtid="{D5CDD505-2E9C-101B-9397-08002B2CF9AE}" pid="8" name="MSIP_Label_a7ecbd7f-b723-4173-8d35-86251d5a3cdb_ContentBits">
    <vt:lpwstr>0</vt:lpwstr>
  </property>
</Properties>
</file>