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6" r:id="rId4"/>
    <p:sldId id="276" r:id="rId5"/>
    <p:sldId id="277" r:id="rId6"/>
    <p:sldId id="285" r:id="rId7"/>
    <p:sldId id="286" r:id="rId8"/>
    <p:sldId id="278" r:id="rId9"/>
    <p:sldId id="284" r:id="rId10"/>
    <p:sldId id="287" r:id="rId11"/>
    <p:sldId id="288" r:id="rId12"/>
    <p:sldId id="279" r:id="rId13"/>
    <p:sldId id="280" r:id="rId14"/>
    <p:sldId id="281" r:id="rId15"/>
    <p:sldId id="282" r:id="rId16"/>
    <p:sldId id="290" r:id="rId17"/>
    <p:sldId id="283" r:id="rId18"/>
    <p:sldId id="292" r:id="rId19"/>
    <p:sldId id="291" r:id="rId20"/>
    <p:sldId id="29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DC0"/>
    <a:srgbClr val="D2D6C6"/>
    <a:srgbClr val="A1A396"/>
    <a:srgbClr val="4E5157"/>
    <a:srgbClr val="AAA0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CC8890-AE71-0D43-93CD-C4B876F3C65B}" v="250" dt="2024-01-17T22:24:50.1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p:restoredTop sz="86410"/>
  </p:normalViewPr>
  <p:slideViewPr>
    <p:cSldViewPr snapToGrid="0">
      <p:cViewPr varScale="1">
        <p:scale>
          <a:sx n="92" d="100"/>
          <a:sy n="92" d="100"/>
        </p:scale>
        <p:origin x="108" y="44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2DCA6B-1BD9-884B-8C2B-56E6AE4BC73B}" type="datetimeFigureOut">
              <a:rPr lang="en-US" smtClean="0"/>
              <a:t>1/17/2024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254198-DBA0-BE4B-8619-8230C722CFF4}" type="slidenum">
              <a:rPr lang="en-US" smtClean="0"/>
              <a:t>‹#›</a:t>
            </a:fld>
            <a:endParaRPr lang="en-US"/>
          </a:p>
        </p:txBody>
      </p:sp>
    </p:spTree>
    <p:extLst>
      <p:ext uri="{BB962C8B-B14F-4D97-AF65-F5344CB8AC3E}">
        <p14:creationId xmlns:p14="http://schemas.microsoft.com/office/powerpoint/2010/main" val="991120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254198-DBA0-BE4B-8619-8230C722CFF4}" type="slidenum">
              <a:rPr lang="en-US" smtClean="0"/>
              <a:t>17</a:t>
            </a:fld>
            <a:endParaRPr lang="en-US"/>
          </a:p>
        </p:txBody>
      </p:sp>
    </p:spTree>
    <p:extLst>
      <p:ext uri="{BB962C8B-B14F-4D97-AF65-F5344CB8AC3E}">
        <p14:creationId xmlns:p14="http://schemas.microsoft.com/office/powerpoint/2010/main" val="7936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7F308-2CDC-C2BD-92E1-448471F363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D8EA69-24A3-80CE-378D-1181073A9F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A714F1-4B7B-A89F-D3A1-5AC18C4B4801}"/>
              </a:ext>
            </a:extLst>
          </p:cNvPr>
          <p:cNvSpPr>
            <a:spLocks noGrp="1"/>
          </p:cNvSpPr>
          <p:nvPr>
            <p:ph type="dt" sz="half" idx="10"/>
          </p:nvPr>
        </p:nvSpPr>
        <p:spPr/>
        <p:txBody>
          <a:bodyPr/>
          <a:lstStyle/>
          <a:p>
            <a:r>
              <a:rPr lang="en-US"/>
              <a:t>1/3/24</a:t>
            </a:r>
          </a:p>
        </p:txBody>
      </p:sp>
      <p:sp>
        <p:nvSpPr>
          <p:cNvPr id="5" name="Footer Placeholder 4">
            <a:extLst>
              <a:ext uri="{FF2B5EF4-FFF2-40B4-BE49-F238E27FC236}">
                <a16:creationId xmlns:a16="http://schemas.microsoft.com/office/drawing/2014/main" id="{9678E97B-FC51-EF8F-F56B-C70595B84D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9E41D-083D-054A-0779-9DE05708288D}"/>
              </a:ext>
            </a:extLst>
          </p:cNvPr>
          <p:cNvSpPr>
            <a:spLocks noGrp="1"/>
          </p:cNvSpPr>
          <p:nvPr>
            <p:ph type="sldNum" sz="quarter" idx="12"/>
          </p:nvPr>
        </p:nvSpPr>
        <p:spPr/>
        <p:txBody>
          <a:bodyPr/>
          <a:lstStyle/>
          <a:p>
            <a:fld id="{5E53BDD8-F5C0-994F-846B-AA2AD600EBB7}" type="slidenum">
              <a:rPr lang="en-US" smtClean="0"/>
              <a:t>‹#›</a:t>
            </a:fld>
            <a:endParaRPr lang="en-US"/>
          </a:p>
        </p:txBody>
      </p:sp>
    </p:spTree>
    <p:extLst>
      <p:ext uri="{BB962C8B-B14F-4D97-AF65-F5344CB8AC3E}">
        <p14:creationId xmlns:p14="http://schemas.microsoft.com/office/powerpoint/2010/main" val="123628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23E6C-3D3B-2AFD-3819-5B372F1C46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AD4A10-1364-B28F-B2D3-54462FEA21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B944-3FCA-1F16-0A8B-D48F5CF426F6}"/>
              </a:ext>
            </a:extLst>
          </p:cNvPr>
          <p:cNvSpPr>
            <a:spLocks noGrp="1"/>
          </p:cNvSpPr>
          <p:nvPr>
            <p:ph type="dt" sz="half" idx="10"/>
          </p:nvPr>
        </p:nvSpPr>
        <p:spPr/>
        <p:txBody>
          <a:bodyPr/>
          <a:lstStyle/>
          <a:p>
            <a:r>
              <a:rPr lang="en-US"/>
              <a:t>1/3/24</a:t>
            </a:r>
          </a:p>
        </p:txBody>
      </p:sp>
      <p:sp>
        <p:nvSpPr>
          <p:cNvPr id="5" name="Footer Placeholder 4">
            <a:extLst>
              <a:ext uri="{FF2B5EF4-FFF2-40B4-BE49-F238E27FC236}">
                <a16:creationId xmlns:a16="http://schemas.microsoft.com/office/drawing/2014/main" id="{5E8D5A0B-05AC-785E-C6D9-A1E850BA3D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C968E2-A803-DE7B-DBB6-75CE74529D24}"/>
              </a:ext>
            </a:extLst>
          </p:cNvPr>
          <p:cNvSpPr>
            <a:spLocks noGrp="1"/>
          </p:cNvSpPr>
          <p:nvPr>
            <p:ph type="sldNum" sz="quarter" idx="12"/>
          </p:nvPr>
        </p:nvSpPr>
        <p:spPr/>
        <p:txBody>
          <a:bodyPr/>
          <a:lstStyle/>
          <a:p>
            <a:fld id="{5E53BDD8-F5C0-994F-846B-AA2AD600EBB7}" type="slidenum">
              <a:rPr lang="en-US" smtClean="0"/>
              <a:t>‹#›</a:t>
            </a:fld>
            <a:endParaRPr lang="en-US"/>
          </a:p>
        </p:txBody>
      </p:sp>
    </p:spTree>
    <p:extLst>
      <p:ext uri="{BB962C8B-B14F-4D97-AF65-F5344CB8AC3E}">
        <p14:creationId xmlns:p14="http://schemas.microsoft.com/office/powerpoint/2010/main" val="67740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CF262-0EDF-FBB1-2D22-301B8B2ADD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0F3707-5C9C-FA9F-65D7-C11DC2003C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370841-8E7E-6D80-C32B-F7F81C8BEEAA}"/>
              </a:ext>
            </a:extLst>
          </p:cNvPr>
          <p:cNvSpPr>
            <a:spLocks noGrp="1"/>
          </p:cNvSpPr>
          <p:nvPr>
            <p:ph type="dt" sz="half" idx="10"/>
          </p:nvPr>
        </p:nvSpPr>
        <p:spPr/>
        <p:txBody>
          <a:bodyPr/>
          <a:lstStyle/>
          <a:p>
            <a:r>
              <a:rPr lang="en-US"/>
              <a:t>1/3/24</a:t>
            </a:r>
          </a:p>
        </p:txBody>
      </p:sp>
      <p:sp>
        <p:nvSpPr>
          <p:cNvPr id="5" name="Footer Placeholder 4">
            <a:extLst>
              <a:ext uri="{FF2B5EF4-FFF2-40B4-BE49-F238E27FC236}">
                <a16:creationId xmlns:a16="http://schemas.microsoft.com/office/drawing/2014/main" id="{7239C4DE-C19A-0F2F-79B4-8F3465D0E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4F74E-4294-FBF5-DC66-E7BEF6F39889}"/>
              </a:ext>
            </a:extLst>
          </p:cNvPr>
          <p:cNvSpPr>
            <a:spLocks noGrp="1"/>
          </p:cNvSpPr>
          <p:nvPr>
            <p:ph type="sldNum" sz="quarter" idx="12"/>
          </p:nvPr>
        </p:nvSpPr>
        <p:spPr/>
        <p:txBody>
          <a:bodyPr/>
          <a:lstStyle/>
          <a:p>
            <a:fld id="{5E53BDD8-F5C0-994F-846B-AA2AD600EBB7}" type="slidenum">
              <a:rPr lang="en-US" smtClean="0"/>
              <a:t>‹#›</a:t>
            </a:fld>
            <a:endParaRPr lang="en-US"/>
          </a:p>
        </p:txBody>
      </p:sp>
    </p:spTree>
    <p:extLst>
      <p:ext uri="{BB962C8B-B14F-4D97-AF65-F5344CB8AC3E}">
        <p14:creationId xmlns:p14="http://schemas.microsoft.com/office/powerpoint/2010/main" val="2456079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5EF60-50F1-EE42-04E9-5452B6886D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7621FB-112E-0BEE-474A-36B72A4D28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71C45F-60B0-3DB4-8211-DC357E4C92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3AB0A9-2904-DA4E-0174-F0798405B7D3}"/>
              </a:ext>
            </a:extLst>
          </p:cNvPr>
          <p:cNvSpPr>
            <a:spLocks noGrp="1"/>
          </p:cNvSpPr>
          <p:nvPr>
            <p:ph type="dt" sz="half" idx="10"/>
          </p:nvPr>
        </p:nvSpPr>
        <p:spPr/>
        <p:txBody>
          <a:bodyPr/>
          <a:lstStyle/>
          <a:p>
            <a:r>
              <a:rPr lang="en-US"/>
              <a:t>1/3/24</a:t>
            </a:r>
          </a:p>
        </p:txBody>
      </p:sp>
      <p:sp>
        <p:nvSpPr>
          <p:cNvPr id="6" name="Footer Placeholder 5">
            <a:extLst>
              <a:ext uri="{FF2B5EF4-FFF2-40B4-BE49-F238E27FC236}">
                <a16:creationId xmlns:a16="http://schemas.microsoft.com/office/drawing/2014/main" id="{7526C629-AF36-DB4E-3D4C-F639AD028D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4AA1C6-EF89-4CD6-024C-DCAE721DF771}"/>
              </a:ext>
            </a:extLst>
          </p:cNvPr>
          <p:cNvSpPr>
            <a:spLocks noGrp="1"/>
          </p:cNvSpPr>
          <p:nvPr>
            <p:ph type="sldNum" sz="quarter" idx="12"/>
          </p:nvPr>
        </p:nvSpPr>
        <p:spPr/>
        <p:txBody>
          <a:bodyPr/>
          <a:lstStyle/>
          <a:p>
            <a:fld id="{5E53BDD8-F5C0-994F-846B-AA2AD600EBB7}" type="slidenum">
              <a:rPr lang="en-US" smtClean="0"/>
              <a:t>‹#›</a:t>
            </a:fld>
            <a:endParaRPr lang="en-US"/>
          </a:p>
        </p:txBody>
      </p:sp>
    </p:spTree>
    <p:extLst>
      <p:ext uri="{BB962C8B-B14F-4D97-AF65-F5344CB8AC3E}">
        <p14:creationId xmlns:p14="http://schemas.microsoft.com/office/powerpoint/2010/main" val="4097142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19ED6-CB97-5954-DFCC-B8A7C3ED72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7818D3-EAE0-CDDA-A299-5700A085D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AC2BEE-3DA0-063D-276D-0CCED1BCD9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1FDBF3-19DB-38A5-36C4-E7D344EE15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225778-0E7E-E401-D4B9-79EA7D36C0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EAD230-AC5B-ABAC-9C1A-0B985D308BCD}"/>
              </a:ext>
            </a:extLst>
          </p:cNvPr>
          <p:cNvSpPr>
            <a:spLocks noGrp="1"/>
          </p:cNvSpPr>
          <p:nvPr>
            <p:ph type="dt" sz="half" idx="10"/>
          </p:nvPr>
        </p:nvSpPr>
        <p:spPr/>
        <p:txBody>
          <a:bodyPr/>
          <a:lstStyle/>
          <a:p>
            <a:r>
              <a:rPr lang="en-US"/>
              <a:t>1/3/24</a:t>
            </a:r>
          </a:p>
        </p:txBody>
      </p:sp>
      <p:sp>
        <p:nvSpPr>
          <p:cNvPr id="8" name="Footer Placeholder 7">
            <a:extLst>
              <a:ext uri="{FF2B5EF4-FFF2-40B4-BE49-F238E27FC236}">
                <a16:creationId xmlns:a16="http://schemas.microsoft.com/office/drawing/2014/main" id="{4B37F9AB-F0A9-FD22-1D33-ADDEA39D87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AF4160-35D0-E87C-8B28-B18E89EB0FBC}"/>
              </a:ext>
            </a:extLst>
          </p:cNvPr>
          <p:cNvSpPr>
            <a:spLocks noGrp="1"/>
          </p:cNvSpPr>
          <p:nvPr>
            <p:ph type="sldNum" sz="quarter" idx="12"/>
          </p:nvPr>
        </p:nvSpPr>
        <p:spPr/>
        <p:txBody>
          <a:bodyPr/>
          <a:lstStyle/>
          <a:p>
            <a:fld id="{5E53BDD8-F5C0-994F-846B-AA2AD600EBB7}" type="slidenum">
              <a:rPr lang="en-US" smtClean="0"/>
              <a:t>‹#›</a:t>
            </a:fld>
            <a:endParaRPr lang="en-US"/>
          </a:p>
        </p:txBody>
      </p:sp>
    </p:spTree>
    <p:extLst>
      <p:ext uri="{BB962C8B-B14F-4D97-AF65-F5344CB8AC3E}">
        <p14:creationId xmlns:p14="http://schemas.microsoft.com/office/powerpoint/2010/main" val="1292239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47647-A764-310E-E662-1D26230EC4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57DF8A-D85A-4FF6-B42F-8311BB17372D}"/>
              </a:ext>
            </a:extLst>
          </p:cNvPr>
          <p:cNvSpPr>
            <a:spLocks noGrp="1"/>
          </p:cNvSpPr>
          <p:nvPr>
            <p:ph type="dt" sz="half" idx="10"/>
          </p:nvPr>
        </p:nvSpPr>
        <p:spPr/>
        <p:txBody>
          <a:bodyPr/>
          <a:lstStyle/>
          <a:p>
            <a:r>
              <a:rPr lang="en-US"/>
              <a:t>1/3/24</a:t>
            </a:r>
          </a:p>
        </p:txBody>
      </p:sp>
      <p:sp>
        <p:nvSpPr>
          <p:cNvPr id="4" name="Footer Placeholder 3">
            <a:extLst>
              <a:ext uri="{FF2B5EF4-FFF2-40B4-BE49-F238E27FC236}">
                <a16:creationId xmlns:a16="http://schemas.microsoft.com/office/drawing/2014/main" id="{C45CEE67-3E23-1C4A-8F05-4AA1A4A171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6A48D5-5D63-8ED5-34EB-DC23D7F7B103}"/>
              </a:ext>
            </a:extLst>
          </p:cNvPr>
          <p:cNvSpPr>
            <a:spLocks noGrp="1"/>
          </p:cNvSpPr>
          <p:nvPr>
            <p:ph type="sldNum" sz="quarter" idx="12"/>
          </p:nvPr>
        </p:nvSpPr>
        <p:spPr/>
        <p:txBody>
          <a:bodyPr/>
          <a:lstStyle/>
          <a:p>
            <a:fld id="{5E53BDD8-F5C0-994F-846B-AA2AD600EBB7}" type="slidenum">
              <a:rPr lang="en-US" smtClean="0"/>
              <a:t>‹#›</a:t>
            </a:fld>
            <a:endParaRPr lang="en-US"/>
          </a:p>
        </p:txBody>
      </p:sp>
    </p:spTree>
    <p:extLst>
      <p:ext uri="{BB962C8B-B14F-4D97-AF65-F5344CB8AC3E}">
        <p14:creationId xmlns:p14="http://schemas.microsoft.com/office/powerpoint/2010/main" val="3290372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C0645C-6AE3-41D7-4212-E00489877818}"/>
              </a:ext>
            </a:extLst>
          </p:cNvPr>
          <p:cNvSpPr>
            <a:spLocks noGrp="1"/>
          </p:cNvSpPr>
          <p:nvPr>
            <p:ph type="dt" sz="half" idx="10"/>
          </p:nvPr>
        </p:nvSpPr>
        <p:spPr/>
        <p:txBody>
          <a:bodyPr/>
          <a:lstStyle/>
          <a:p>
            <a:r>
              <a:rPr lang="en-US"/>
              <a:t>1/3/24</a:t>
            </a:r>
          </a:p>
        </p:txBody>
      </p:sp>
      <p:sp>
        <p:nvSpPr>
          <p:cNvPr id="3" name="Footer Placeholder 2">
            <a:extLst>
              <a:ext uri="{FF2B5EF4-FFF2-40B4-BE49-F238E27FC236}">
                <a16:creationId xmlns:a16="http://schemas.microsoft.com/office/drawing/2014/main" id="{46A16F84-1E42-9806-74F0-AF14A110B7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764117-EEDE-166E-4E0A-CF2CBBB08CE6}"/>
              </a:ext>
            </a:extLst>
          </p:cNvPr>
          <p:cNvSpPr>
            <a:spLocks noGrp="1"/>
          </p:cNvSpPr>
          <p:nvPr>
            <p:ph type="sldNum" sz="quarter" idx="12"/>
          </p:nvPr>
        </p:nvSpPr>
        <p:spPr/>
        <p:txBody>
          <a:bodyPr/>
          <a:lstStyle/>
          <a:p>
            <a:fld id="{5E53BDD8-F5C0-994F-846B-AA2AD600EBB7}" type="slidenum">
              <a:rPr lang="en-US" smtClean="0"/>
              <a:t>‹#›</a:t>
            </a:fld>
            <a:endParaRPr lang="en-US"/>
          </a:p>
        </p:txBody>
      </p:sp>
    </p:spTree>
    <p:extLst>
      <p:ext uri="{BB962C8B-B14F-4D97-AF65-F5344CB8AC3E}">
        <p14:creationId xmlns:p14="http://schemas.microsoft.com/office/powerpoint/2010/main" val="2484530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9856-CECB-BB6C-1AC3-6B0FDEFE3B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CA10A4-1010-BA40-B497-8CE9EAF6F9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902CFC-7CC3-0638-1EE0-427D43939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4E9BFC-4335-F315-59D4-700F12907E12}"/>
              </a:ext>
            </a:extLst>
          </p:cNvPr>
          <p:cNvSpPr>
            <a:spLocks noGrp="1"/>
          </p:cNvSpPr>
          <p:nvPr>
            <p:ph type="dt" sz="half" idx="10"/>
          </p:nvPr>
        </p:nvSpPr>
        <p:spPr/>
        <p:txBody>
          <a:bodyPr/>
          <a:lstStyle/>
          <a:p>
            <a:r>
              <a:rPr lang="en-US"/>
              <a:t>1/3/24</a:t>
            </a:r>
          </a:p>
        </p:txBody>
      </p:sp>
      <p:sp>
        <p:nvSpPr>
          <p:cNvPr id="6" name="Footer Placeholder 5">
            <a:extLst>
              <a:ext uri="{FF2B5EF4-FFF2-40B4-BE49-F238E27FC236}">
                <a16:creationId xmlns:a16="http://schemas.microsoft.com/office/drawing/2014/main" id="{E0E88899-DC18-EBED-DC46-8397D31145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B4A6CF-77CC-2B29-725B-026D7E4AAD82}"/>
              </a:ext>
            </a:extLst>
          </p:cNvPr>
          <p:cNvSpPr>
            <a:spLocks noGrp="1"/>
          </p:cNvSpPr>
          <p:nvPr>
            <p:ph type="sldNum" sz="quarter" idx="12"/>
          </p:nvPr>
        </p:nvSpPr>
        <p:spPr/>
        <p:txBody>
          <a:bodyPr/>
          <a:lstStyle/>
          <a:p>
            <a:fld id="{5E53BDD8-F5C0-994F-846B-AA2AD600EBB7}" type="slidenum">
              <a:rPr lang="en-US" smtClean="0"/>
              <a:t>‹#›</a:t>
            </a:fld>
            <a:endParaRPr lang="en-US"/>
          </a:p>
        </p:txBody>
      </p:sp>
    </p:spTree>
    <p:extLst>
      <p:ext uri="{BB962C8B-B14F-4D97-AF65-F5344CB8AC3E}">
        <p14:creationId xmlns:p14="http://schemas.microsoft.com/office/powerpoint/2010/main" val="335846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0F499-BF3F-01B9-C7AD-F13B7A3649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3D156A-DB29-4645-6655-50B2C53DC6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962017-4324-38EE-053F-C8F767751C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1DC78F-374D-4151-3DEA-D29146779202}"/>
              </a:ext>
            </a:extLst>
          </p:cNvPr>
          <p:cNvSpPr>
            <a:spLocks noGrp="1"/>
          </p:cNvSpPr>
          <p:nvPr>
            <p:ph type="dt" sz="half" idx="10"/>
          </p:nvPr>
        </p:nvSpPr>
        <p:spPr/>
        <p:txBody>
          <a:bodyPr/>
          <a:lstStyle/>
          <a:p>
            <a:r>
              <a:rPr lang="en-US"/>
              <a:t>1/3/24</a:t>
            </a:r>
          </a:p>
        </p:txBody>
      </p:sp>
      <p:sp>
        <p:nvSpPr>
          <p:cNvPr id="6" name="Footer Placeholder 5">
            <a:extLst>
              <a:ext uri="{FF2B5EF4-FFF2-40B4-BE49-F238E27FC236}">
                <a16:creationId xmlns:a16="http://schemas.microsoft.com/office/drawing/2014/main" id="{968A8FD0-D235-CB59-FF3F-77617E5B7C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0720CA-3F24-E105-E3E3-649CA976A5A8}"/>
              </a:ext>
            </a:extLst>
          </p:cNvPr>
          <p:cNvSpPr>
            <a:spLocks noGrp="1"/>
          </p:cNvSpPr>
          <p:nvPr>
            <p:ph type="sldNum" sz="quarter" idx="12"/>
          </p:nvPr>
        </p:nvSpPr>
        <p:spPr/>
        <p:txBody>
          <a:bodyPr/>
          <a:lstStyle/>
          <a:p>
            <a:fld id="{5E53BDD8-F5C0-994F-846B-AA2AD600EBB7}" type="slidenum">
              <a:rPr lang="en-US" smtClean="0"/>
              <a:t>‹#›</a:t>
            </a:fld>
            <a:endParaRPr lang="en-US"/>
          </a:p>
        </p:txBody>
      </p:sp>
    </p:spTree>
    <p:extLst>
      <p:ext uri="{BB962C8B-B14F-4D97-AF65-F5344CB8AC3E}">
        <p14:creationId xmlns:p14="http://schemas.microsoft.com/office/powerpoint/2010/main" val="3963419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76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161709-A178-9528-233C-E6D40E39CB40}"/>
              </a:ext>
            </a:extLst>
          </p:cNvPr>
          <p:cNvSpPr>
            <a:spLocks noGrp="1"/>
          </p:cNvSpPr>
          <p:nvPr>
            <p:ph type="title"/>
          </p:nvPr>
        </p:nvSpPr>
        <p:spPr>
          <a:xfrm>
            <a:off x="838200" y="365126"/>
            <a:ext cx="10515600" cy="100021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D19A7F3-C582-48B1-4819-682397DE1E64}"/>
              </a:ext>
            </a:extLst>
          </p:cNvPr>
          <p:cNvSpPr>
            <a:spLocks noGrp="1"/>
          </p:cNvSpPr>
          <p:nvPr>
            <p:ph type="body" idx="1"/>
          </p:nvPr>
        </p:nvSpPr>
        <p:spPr>
          <a:xfrm>
            <a:off x="838200" y="1553227"/>
            <a:ext cx="10515600" cy="462373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a:extLst>
              <a:ext uri="{FF2B5EF4-FFF2-40B4-BE49-F238E27FC236}">
                <a16:creationId xmlns:a16="http://schemas.microsoft.com/office/drawing/2014/main" id="{5D7D74E1-CC8D-75E4-DF64-DA9086AB6B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1/3/24</a:t>
            </a:r>
          </a:p>
        </p:txBody>
      </p:sp>
      <p:sp>
        <p:nvSpPr>
          <p:cNvPr id="5" name="Footer Placeholder 4">
            <a:extLst>
              <a:ext uri="{FF2B5EF4-FFF2-40B4-BE49-F238E27FC236}">
                <a16:creationId xmlns:a16="http://schemas.microsoft.com/office/drawing/2014/main" id="{91A55BDD-62F1-165A-F3B6-303DA364C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6EC660-0A06-B128-3DBE-BA625D8CFB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3BDD8-F5C0-994F-846B-AA2AD600EBB7}" type="slidenum">
              <a:rPr lang="en-US" smtClean="0"/>
              <a:t>‹#›</a:t>
            </a:fld>
            <a:endParaRPr lang="en-US"/>
          </a:p>
        </p:txBody>
      </p:sp>
    </p:spTree>
    <p:extLst>
      <p:ext uri="{BB962C8B-B14F-4D97-AF65-F5344CB8AC3E}">
        <p14:creationId xmlns:p14="http://schemas.microsoft.com/office/powerpoint/2010/main" val="2050150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p:txStyles>
    <p:titleStyle>
      <a:lvl1pPr algn="l" defTabSz="914400" rtl="0" eaLnBrk="1" latinLnBrk="0" hangingPunct="1">
        <a:lnSpc>
          <a:spcPct val="90000"/>
        </a:lnSpc>
        <a:spcBef>
          <a:spcPct val="0"/>
        </a:spcBef>
        <a:buNone/>
        <a:defRPr sz="4400" b="1" i="0" kern="1200">
          <a:solidFill>
            <a:schemeClr val="tx1"/>
          </a:solidFill>
          <a:latin typeface="Arial Narrow" panose="020B0604020202020204" pitchFamily="34" charset="0"/>
          <a:ea typeface="+mj-ea"/>
          <a:cs typeface="Arial Narrow"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b="1" i="0" kern="1200">
          <a:solidFill>
            <a:schemeClr val="tx1"/>
          </a:solidFill>
          <a:latin typeface="Arial Narrow" panose="020B0604020202020204" pitchFamily="34" charset="0"/>
          <a:ea typeface="+mn-ea"/>
          <a:cs typeface="Arial Narrow"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b="1" i="0" kern="1200">
          <a:solidFill>
            <a:schemeClr val="tx1"/>
          </a:solidFill>
          <a:latin typeface="Arial Narrow" panose="020B0604020202020204" pitchFamily="34" charset="0"/>
          <a:ea typeface="+mn-ea"/>
          <a:cs typeface="Arial Narrow" panose="020B0604020202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000" b="1" i="0" kern="1200">
          <a:solidFill>
            <a:schemeClr val="tx1"/>
          </a:solidFill>
          <a:latin typeface="Arial Narrow" panose="020B0604020202020204" pitchFamily="34" charset="0"/>
          <a:ea typeface="+mn-ea"/>
          <a:cs typeface="Arial Narrow"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800" b="1" i="0" kern="1200">
          <a:solidFill>
            <a:schemeClr val="tx1"/>
          </a:solidFill>
          <a:latin typeface="Arial Narrow" panose="020B0604020202020204" pitchFamily="34" charset="0"/>
          <a:ea typeface="+mn-ea"/>
          <a:cs typeface="Arial Narrow"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800" b="1" i="0" kern="1200">
          <a:solidFill>
            <a:schemeClr val="tx1"/>
          </a:solidFill>
          <a:latin typeface="Arial Narrow" panose="020B0604020202020204" pitchFamily="34" charset="0"/>
          <a:ea typeface="+mn-ea"/>
          <a:cs typeface="Arial Narrow"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erriam-webster.com/dictionary/snare" TargetMode="External"/><Relationship Id="rId2" Type="http://schemas.openxmlformats.org/officeDocument/2006/relationships/hyperlink" Target="https://www.merriam-webster.com/dictionary/trap" TargetMode="External"/><Relationship Id="rId1" Type="http://schemas.openxmlformats.org/officeDocument/2006/relationships/slideLayout" Target="../slideLayouts/slideLayout2.xml"/><Relationship Id="rId5" Type="http://schemas.openxmlformats.org/officeDocument/2006/relationships/hyperlink" Target="https://www.merriam-webster.com/dictionary/ensnare" TargetMode="External"/><Relationship Id="rId4" Type="http://schemas.openxmlformats.org/officeDocument/2006/relationships/hyperlink" Target="https://www.merriam-webster.com/dictionary/entra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569D3-8017-4D5B-FE35-594B23CBD811}"/>
              </a:ext>
            </a:extLst>
          </p:cNvPr>
          <p:cNvSpPr>
            <a:spLocks noGrp="1"/>
          </p:cNvSpPr>
          <p:nvPr>
            <p:ph type="ctrTitle"/>
          </p:nvPr>
        </p:nvSpPr>
        <p:spPr/>
        <p:txBody>
          <a:bodyPr anchor="ctr"/>
          <a:lstStyle/>
          <a:p>
            <a:r>
              <a:rPr lang="en-US" b="1" dirty="0">
                <a:latin typeface="Copperplate Gothic Bold" panose="020E0705020206020404" pitchFamily="34" charset="77"/>
              </a:rPr>
              <a:t>Just Say ! NO ! ... to SIN</a:t>
            </a:r>
          </a:p>
        </p:txBody>
      </p:sp>
      <p:sp>
        <p:nvSpPr>
          <p:cNvPr id="3" name="Subtitle 2">
            <a:extLst>
              <a:ext uri="{FF2B5EF4-FFF2-40B4-BE49-F238E27FC236}">
                <a16:creationId xmlns:a16="http://schemas.microsoft.com/office/drawing/2014/main" id="{C17B6A7F-7B89-0C55-F5BB-6EE593AEED9B}"/>
              </a:ext>
            </a:extLst>
          </p:cNvPr>
          <p:cNvSpPr>
            <a:spLocks noGrp="1"/>
          </p:cNvSpPr>
          <p:nvPr>
            <p:ph type="subTitle" idx="1"/>
          </p:nvPr>
        </p:nvSpPr>
        <p:spPr>
          <a:xfrm>
            <a:off x="1524000" y="4463429"/>
            <a:ext cx="9144000" cy="1655762"/>
          </a:xfrm>
        </p:spPr>
        <p:txBody>
          <a:bodyPr/>
          <a:lstStyle/>
          <a:p>
            <a:endParaRPr lang="en-US" b="1" dirty="0">
              <a:latin typeface="Arial Narrow" panose="020B0604020202020204" pitchFamily="34" charset="0"/>
              <a:cs typeface="Arial Narrow" panose="020B0604020202020204" pitchFamily="34" charset="0"/>
            </a:endParaRPr>
          </a:p>
          <a:p>
            <a:r>
              <a:rPr lang="en-US" b="1" dirty="0">
                <a:latin typeface="Arial Narrow" panose="020B0604020202020204" pitchFamily="34" charset="0"/>
                <a:cs typeface="Arial Narrow" panose="020B0604020202020204" pitchFamily="34" charset="0"/>
              </a:rPr>
              <a:t>Winter 2024</a:t>
            </a:r>
          </a:p>
        </p:txBody>
      </p:sp>
      <p:sp>
        <p:nvSpPr>
          <p:cNvPr id="4" name="Date Placeholder 3">
            <a:extLst>
              <a:ext uri="{FF2B5EF4-FFF2-40B4-BE49-F238E27FC236}">
                <a16:creationId xmlns:a16="http://schemas.microsoft.com/office/drawing/2014/main" id="{A1E5DF59-13B7-CE6D-8C46-15D1CBE06734}"/>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0020955F-4AF1-21E2-3C97-B48FBE5999FE}"/>
              </a:ext>
            </a:extLst>
          </p:cNvPr>
          <p:cNvSpPr>
            <a:spLocks noGrp="1"/>
          </p:cNvSpPr>
          <p:nvPr>
            <p:ph type="sldNum" sz="quarter" idx="12"/>
          </p:nvPr>
        </p:nvSpPr>
        <p:spPr/>
        <p:txBody>
          <a:bodyPr/>
          <a:lstStyle/>
          <a:p>
            <a:fld id="{5E53BDD8-F5C0-994F-846B-AA2AD600EBB7}" type="slidenum">
              <a:rPr lang="en-US" smtClean="0"/>
              <a:t>1</a:t>
            </a:fld>
            <a:endParaRPr lang="en-US"/>
          </a:p>
        </p:txBody>
      </p:sp>
    </p:spTree>
    <p:extLst>
      <p:ext uri="{BB962C8B-B14F-4D97-AF65-F5344CB8AC3E}">
        <p14:creationId xmlns:p14="http://schemas.microsoft.com/office/powerpoint/2010/main" val="3435620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ACF6B-82DB-3983-02CD-4E0E2847DFDC}"/>
              </a:ext>
            </a:extLst>
          </p:cNvPr>
          <p:cNvSpPr>
            <a:spLocks noGrp="1"/>
          </p:cNvSpPr>
          <p:nvPr>
            <p:ph type="title"/>
          </p:nvPr>
        </p:nvSpPr>
        <p:spPr>
          <a:xfrm>
            <a:off x="838200" y="355600"/>
            <a:ext cx="10515600" cy="650874"/>
          </a:xfrm>
        </p:spPr>
        <p:txBody>
          <a:bodyPr>
            <a:normAutofit fontScale="90000"/>
          </a:bodyPr>
          <a:lstStyle/>
          <a:p>
            <a:pPr algn="ctr"/>
            <a:r>
              <a:rPr lang="en-US" dirty="0"/>
              <a:t>Ensnare</a:t>
            </a:r>
          </a:p>
        </p:txBody>
      </p:sp>
      <p:sp>
        <p:nvSpPr>
          <p:cNvPr id="3" name="Content Placeholder 2">
            <a:extLst>
              <a:ext uri="{FF2B5EF4-FFF2-40B4-BE49-F238E27FC236}">
                <a16:creationId xmlns:a16="http://schemas.microsoft.com/office/drawing/2014/main" id="{106B30E3-EAAD-F52E-E610-C42C5AF040FB}"/>
              </a:ext>
            </a:extLst>
          </p:cNvPr>
          <p:cNvSpPr>
            <a:spLocks noGrp="1"/>
          </p:cNvSpPr>
          <p:nvPr>
            <p:ph idx="1"/>
          </p:nvPr>
        </p:nvSpPr>
        <p:spPr>
          <a:xfrm>
            <a:off x="838200" y="1155700"/>
            <a:ext cx="10515600" cy="5346700"/>
          </a:xfrm>
        </p:spPr>
        <p:txBody>
          <a:bodyPr>
            <a:normAutofit/>
          </a:bodyPr>
          <a:lstStyle/>
          <a:p>
            <a:r>
              <a:rPr lang="en-US" dirty="0">
                <a:effectLst/>
                <a:latin typeface="Helvetica" pitchFamily="2" charset="0"/>
              </a:rPr>
              <a:t>Luke 20:19–20 (NKJV)</a:t>
            </a:r>
          </a:p>
          <a:p>
            <a:r>
              <a:rPr lang="en-US" baseline="30000" dirty="0">
                <a:effectLst/>
                <a:latin typeface="Helvetica" pitchFamily="2" charset="0"/>
              </a:rPr>
              <a:t>19 </a:t>
            </a:r>
            <a:r>
              <a:rPr lang="en-US" dirty="0">
                <a:effectLst/>
                <a:latin typeface="Helvetica" pitchFamily="2" charset="0"/>
              </a:rPr>
              <a:t>And the chief priests and the scribes that very hour </a:t>
            </a:r>
            <a:r>
              <a:rPr lang="en-US" u="sng" dirty="0">
                <a:effectLst/>
                <a:latin typeface="Helvetica" pitchFamily="2" charset="0"/>
              </a:rPr>
              <a:t>sought to lay hands on Him</a:t>
            </a:r>
            <a:r>
              <a:rPr lang="en-US" dirty="0">
                <a:effectLst/>
                <a:latin typeface="Helvetica" pitchFamily="2" charset="0"/>
              </a:rPr>
              <a:t>, but they feared the people—for they knew He had spoken this parable against them.</a:t>
            </a:r>
          </a:p>
          <a:p>
            <a:r>
              <a:rPr lang="en-US" baseline="30000" dirty="0">
                <a:effectLst/>
                <a:latin typeface="Helvetica" pitchFamily="2" charset="0"/>
              </a:rPr>
              <a:t>20 </a:t>
            </a:r>
            <a:r>
              <a:rPr lang="en-US" dirty="0">
                <a:effectLst/>
                <a:latin typeface="Helvetica" pitchFamily="2" charset="0"/>
              </a:rPr>
              <a:t>So they </a:t>
            </a:r>
            <a:r>
              <a:rPr lang="en-US" u="sng" dirty="0">
                <a:effectLst/>
                <a:latin typeface="Helvetica" pitchFamily="2" charset="0"/>
              </a:rPr>
              <a:t>watched </a:t>
            </a:r>
            <a:r>
              <a:rPr lang="en-US" i="1" u="sng" dirty="0">
                <a:effectLst/>
                <a:latin typeface="Helvetica" pitchFamily="2" charset="0"/>
              </a:rPr>
              <a:t>Him</a:t>
            </a:r>
            <a:r>
              <a:rPr lang="en-US" i="1" dirty="0">
                <a:effectLst/>
                <a:latin typeface="Helvetica" pitchFamily="2" charset="0"/>
              </a:rPr>
              <a:t>,</a:t>
            </a:r>
            <a:r>
              <a:rPr lang="en-US" dirty="0">
                <a:effectLst/>
                <a:latin typeface="Helvetica" pitchFamily="2" charset="0"/>
              </a:rPr>
              <a:t> and </a:t>
            </a:r>
            <a:r>
              <a:rPr lang="en-US" u="sng" dirty="0">
                <a:effectLst/>
                <a:latin typeface="Helvetica" pitchFamily="2" charset="0"/>
              </a:rPr>
              <a:t>sent spies </a:t>
            </a:r>
            <a:r>
              <a:rPr lang="en-US" dirty="0">
                <a:effectLst/>
                <a:latin typeface="Helvetica" pitchFamily="2" charset="0"/>
              </a:rPr>
              <a:t>who pretended to be righteous, that they might seize on His words, in order to deliver Him to the power and the authority of the governor.</a:t>
            </a:r>
          </a:p>
          <a:p>
            <a:endParaRPr lang="en-US" sz="2800" dirty="0"/>
          </a:p>
          <a:p>
            <a:r>
              <a:rPr lang="en-US" dirty="0">
                <a:effectLst/>
                <a:latin typeface="Helvetica" pitchFamily="2" charset="0"/>
              </a:rPr>
              <a:t>Mark 12:13 (NKJV)</a:t>
            </a:r>
          </a:p>
          <a:p>
            <a:r>
              <a:rPr lang="en-US" baseline="30000" dirty="0">
                <a:effectLst/>
                <a:latin typeface="Helvetica" pitchFamily="2" charset="0"/>
              </a:rPr>
              <a:t>13 </a:t>
            </a:r>
            <a:r>
              <a:rPr lang="en-US" dirty="0">
                <a:effectLst/>
                <a:latin typeface="Helvetica" pitchFamily="2" charset="0"/>
              </a:rPr>
              <a:t>Then they sent to Him some of the Pharisees and the Herodians, </a:t>
            </a:r>
            <a:r>
              <a:rPr lang="en-US" u="sng" dirty="0">
                <a:effectLst/>
                <a:latin typeface="Helvetica" pitchFamily="2" charset="0"/>
              </a:rPr>
              <a:t>to catch Him </a:t>
            </a:r>
            <a:r>
              <a:rPr lang="en-US" dirty="0">
                <a:effectLst/>
                <a:latin typeface="Helvetica" pitchFamily="2" charset="0"/>
              </a:rPr>
              <a:t>in </a:t>
            </a:r>
            <a:r>
              <a:rPr lang="en-US" i="1" dirty="0">
                <a:effectLst/>
                <a:latin typeface="Helvetica" pitchFamily="2" charset="0"/>
              </a:rPr>
              <a:t>His</a:t>
            </a:r>
            <a:r>
              <a:rPr lang="en-US" dirty="0">
                <a:effectLst/>
                <a:latin typeface="Helvetica" pitchFamily="2" charset="0"/>
              </a:rPr>
              <a:t> words.</a:t>
            </a:r>
          </a:p>
          <a:p>
            <a:endParaRPr lang="en-US" dirty="0"/>
          </a:p>
        </p:txBody>
      </p:sp>
      <p:sp>
        <p:nvSpPr>
          <p:cNvPr id="4" name="Date Placeholder 3">
            <a:extLst>
              <a:ext uri="{FF2B5EF4-FFF2-40B4-BE49-F238E27FC236}">
                <a16:creationId xmlns:a16="http://schemas.microsoft.com/office/drawing/2014/main" id="{31FB9C42-D29D-CBD5-6374-70D9A5A1D053}"/>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1C2DF65B-091A-F171-A630-6F698198A82F}"/>
              </a:ext>
            </a:extLst>
          </p:cNvPr>
          <p:cNvSpPr>
            <a:spLocks noGrp="1"/>
          </p:cNvSpPr>
          <p:nvPr>
            <p:ph type="sldNum" sz="quarter" idx="12"/>
          </p:nvPr>
        </p:nvSpPr>
        <p:spPr/>
        <p:txBody>
          <a:bodyPr/>
          <a:lstStyle/>
          <a:p>
            <a:fld id="{5E53BDD8-F5C0-994F-846B-AA2AD600EBB7}" type="slidenum">
              <a:rPr lang="en-US" smtClean="0"/>
              <a:t>10</a:t>
            </a:fld>
            <a:endParaRPr lang="en-US"/>
          </a:p>
        </p:txBody>
      </p:sp>
    </p:spTree>
    <p:extLst>
      <p:ext uri="{BB962C8B-B14F-4D97-AF65-F5344CB8AC3E}">
        <p14:creationId xmlns:p14="http://schemas.microsoft.com/office/powerpoint/2010/main" val="2781273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E34A-E7D4-C6EC-DD8F-BCC5EA571291}"/>
              </a:ext>
            </a:extLst>
          </p:cNvPr>
          <p:cNvSpPr>
            <a:spLocks noGrp="1"/>
          </p:cNvSpPr>
          <p:nvPr>
            <p:ph type="title"/>
          </p:nvPr>
        </p:nvSpPr>
        <p:spPr/>
        <p:txBody>
          <a:bodyPr/>
          <a:lstStyle/>
          <a:p>
            <a:pPr algn="ctr"/>
            <a:r>
              <a:rPr lang="en-US" dirty="0"/>
              <a:t>Ensnare</a:t>
            </a:r>
          </a:p>
        </p:txBody>
      </p:sp>
      <p:sp>
        <p:nvSpPr>
          <p:cNvPr id="3" name="Content Placeholder 2">
            <a:extLst>
              <a:ext uri="{FF2B5EF4-FFF2-40B4-BE49-F238E27FC236}">
                <a16:creationId xmlns:a16="http://schemas.microsoft.com/office/drawing/2014/main" id="{0640E063-FC04-3331-8634-348E5BAB5682}"/>
              </a:ext>
            </a:extLst>
          </p:cNvPr>
          <p:cNvSpPr>
            <a:spLocks noGrp="1"/>
          </p:cNvSpPr>
          <p:nvPr>
            <p:ph idx="1"/>
          </p:nvPr>
        </p:nvSpPr>
        <p:spPr/>
        <p:txBody>
          <a:bodyPr/>
          <a:lstStyle/>
          <a:p>
            <a:r>
              <a:rPr lang="en-US" dirty="0"/>
              <a:t>Greek </a:t>
            </a:r>
            <a:r>
              <a:rPr lang="en-US" dirty="0" err="1"/>
              <a:t>pagideuo</a:t>
            </a:r>
            <a:r>
              <a:rPr lang="en-US" dirty="0"/>
              <a:t>:  ensnare, entrap. (verb)</a:t>
            </a:r>
          </a:p>
          <a:p>
            <a:endParaRPr lang="en-US" dirty="0"/>
          </a:p>
          <a:p>
            <a:r>
              <a:rPr lang="en-US" sz="2800" dirty="0"/>
              <a:t>ESV “Clings so closely”</a:t>
            </a:r>
          </a:p>
          <a:p>
            <a:endParaRPr lang="en-US" dirty="0"/>
          </a:p>
          <a:p>
            <a:r>
              <a:rPr lang="en-US" sz="2800" dirty="0"/>
              <a:t>English Dictionary:  </a:t>
            </a:r>
            <a:r>
              <a:rPr lang="en-US" sz="2800" u="none" strike="noStrike" dirty="0">
                <a:solidFill>
                  <a:srgbClr val="212529"/>
                </a:solidFill>
                <a:effectLst/>
              </a:rPr>
              <a:t> to take in or as if in a snare</a:t>
            </a:r>
          </a:p>
          <a:p>
            <a:endParaRPr lang="en-US" sz="2800" dirty="0"/>
          </a:p>
          <a:p>
            <a:r>
              <a:rPr lang="en-US" sz="2800" dirty="0">
                <a:solidFill>
                  <a:srgbClr val="212529"/>
                </a:solidFill>
              </a:rPr>
              <a:t>Synonym: </a:t>
            </a:r>
            <a:r>
              <a:rPr lang="en-US" sz="2800" u="none" strike="noStrike" cap="all" dirty="0">
                <a:solidFill>
                  <a:srgbClr val="0074CC"/>
                </a:solidFill>
                <a:effectLst/>
                <a:hlinkClick r:id="rId2"/>
              </a:rPr>
              <a:t>TRAP</a:t>
            </a:r>
            <a:r>
              <a:rPr lang="en-US" sz="2800" u="none" strike="noStrike" dirty="0">
                <a:solidFill>
                  <a:srgbClr val="212529"/>
                </a:solidFill>
                <a:effectLst/>
              </a:rPr>
              <a:t>, </a:t>
            </a:r>
            <a:r>
              <a:rPr lang="en-US" sz="2800" u="none" strike="noStrike" cap="all" dirty="0">
                <a:solidFill>
                  <a:srgbClr val="0074CC"/>
                </a:solidFill>
                <a:effectLst/>
                <a:hlinkClick r:id="rId3"/>
              </a:rPr>
              <a:t>SNARE</a:t>
            </a:r>
            <a:r>
              <a:rPr lang="en-US" sz="2800" u="none" strike="noStrike" dirty="0">
                <a:solidFill>
                  <a:srgbClr val="212529"/>
                </a:solidFill>
                <a:effectLst/>
              </a:rPr>
              <a:t>, </a:t>
            </a:r>
            <a:r>
              <a:rPr lang="en-US" sz="2800" u="none" strike="noStrike" cap="all" dirty="0">
                <a:solidFill>
                  <a:srgbClr val="0074CC"/>
                </a:solidFill>
                <a:effectLst/>
                <a:hlinkClick r:id="rId4"/>
              </a:rPr>
              <a:t>ENTRAP</a:t>
            </a:r>
            <a:r>
              <a:rPr lang="en-US" sz="2800" u="none" strike="noStrike" dirty="0">
                <a:solidFill>
                  <a:srgbClr val="212529"/>
                </a:solidFill>
                <a:effectLst/>
              </a:rPr>
              <a:t>, </a:t>
            </a:r>
            <a:r>
              <a:rPr lang="en-US" sz="2800" u="none" strike="noStrike" cap="all" dirty="0">
                <a:solidFill>
                  <a:srgbClr val="0074CC"/>
                </a:solidFill>
                <a:effectLst/>
                <a:hlinkClick r:id="rId5"/>
              </a:rPr>
              <a:t>ENSNARE</a:t>
            </a:r>
            <a:r>
              <a:rPr lang="en-US" sz="2800" u="none" strike="noStrike" dirty="0">
                <a:solidFill>
                  <a:srgbClr val="212529"/>
                </a:solidFill>
                <a:effectLst/>
              </a:rPr>
              <a:t> imply seizing by some device that holds the one caught at the mercy of the captor.</a:t>
            </a:r>
            <a:endParaRPr lang="en-US" sz="2800" dirty="0"/>
          </a:p>
          <a:p>
            <a:endParaRPr lang="en-US" dirty="0"/>
          </a:p>
        </p:txBody>
      </p:sp>
      <p:sp>
        <p:nvSpPr>
          <p:cNvPr id="4" name="Date Placeholder 3">
            <a:extLst>
              <a:ext uri="{FF2B5EF4-FFF2-40B4-BE49-F238E27FC236}">
                <a16:creationId xmlns:a16="http://schemas.microsoft.com/office/drawing/2014/main" id="{5F7ADF74-E321-19E1-5729-6E96D3943C3D}"/>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6882B170-A285-566A-B2B0-FC04803CD9FF}"/>
              </a:ext>
            </a:extLst>
          </p:cNvPr>
          <p:cNvSpPr>
            <a:spLocks noGrp="1"/>
          </p:cNvSpPr>
          <p:nvPr>
            <p:ph type="sldNum" sz="quarter" idx="12"/>
          </p:nvPr>
        </p:nvSpPr>
        <p:spPr/>
        <p:txBody>
          <a:bodyPr/>
          <a:lstStyle/>
          <a:p>
            <a:fld id="{5E53BDD8-F5C0-994F-846B-AA2AD600EBB7}" type="slidenum">
              <a:rPr lang="en-US" smtClean="0"/>
              <a:t>11</a:t>
            </a:fld>
            <a:endParaRPr lang="en-US"/>
          </a:p>
        </p:txBody>
      </p:sp>
    </p:spTree>
    <p:extLst>
      <p:ext uri="{BB962C8B-B14F-4D97-AF65-F5344CB8AC3E}">
        <p14:creationId xmlns:p14="http://schemas.microsoft.com/office/powerpoint/2010/main" val="1872706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21CF3A-282E-8C74-96B6-BBACCD4CFA0C}"/>
              </a:ext>
            </a:extLst>
          </p:cNvPr>
          <p:cNvSpPr>
            <a:spLocks noGrp="1"/>
          </p:cNvSpPr>
          <p:nvPr>
            <p:ph type="title"/>
          </p:nvPr>
        </p:nvSpPr>
        <p:spPr>
          <a:xfrm>
            <a:off x="411480" y="362536"/>
            <a:ext cx="5087620" cy="1956841"/>
          </a:xfrm>
        </p:spPr>
        <p:txBody>
          <a:bodyPr anchor="b">
            <a:normAutofit/>
          </a:bodyPr>
          <a:lstStyle/>
          <a:p>
            <a:r>
              <a:rPr lang="en-US" sz="3600" dirty="0"/>
              <a:t>What is the Ensnaring Sin referenced in Heb 12:1</a:t>
            </a:r>
          </a:p>
        </p:txBody>
      </p:sp>
      <p:sp>
        <p:nvSpPr>
          <p:cNvPr id="16"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10">
            <a:extLst>
              <a:ext uri="{FF2B5EF4-FFF2-40B4-BE49-F238E27FC236}">
                <a16:creationId xmlns:a16="http://schemas.microsoft.com/office/drawing/2014/main" id="{1FA6F0E2-BBBA-F82B-8FF9-6437FC1A1067}"/>
              </a:ext>
            </a:extLst>
          </p:cNvPr>
          <p:cNvSpPr>
            <a:spLocks noGrp="1"/>
          </p:cNvSpPr>
          <p:nvPr>
            <p:ph idx="1"/>
          </p:nvPr>
        </p:nvSpPr>
        <p:spPr>
          <a:xfrm>
            <a:off x="640080" y="2872899"/>
            <a:ext cx="2941320" cy="556101"/>
          </a:xfrm>
        </p:spPr>
        <p:txBody>
          <a:bodyPr>
            <a:normAutofit/>
          </a:bodyPr>
          <a:lstStyle/>
          <a:p>
            <a:r>
              <a:rPr lang="en-US" sz="2200" dirty="0"/>
              <a:t>Read Heb 11</a:t>
            </a:r>
          </a:p>
        </p:txBody>
      </p:sp>
      <p:sp>
        <p:nvSpPr>
          <p:cNvPr id="4" name="Date Placeholder 3">
            <a:extLst>
              <a:ext uri="{FF2B5EF4-FFF2-40B4-BE49-F238E27FC236}">
                <a16:creationId xmlns:a16="http://schemas.microsoft.com/office/drawing/2014/main" id="{3F636467-CDEF-33C2-8B44-35331928A2BB}"/>
              </a:ext>
            </a:extLst>
          </p:cNvPr>
          <p:cNvSpPr>
            <a:spLocks noGrp="1"/>
          </p:cNvSpPr>
          <p:nvPr>
            <p:ph type="dt" sz="half" idx="10"/>
          </p:nvPr>
        </p:nvSpPr>
        <p:spPr>
          <a:xfrm>
            <a:off x="838200" y="6356350"/>
            <a:ext cx="2743200" cy="365125"/>
          </a:xfrm>
        </p:spPr>
        <p:txBody>
          <a:bodyPr>
            <a:normAutofit/>
          </a:bodyPr>
          <a:lstStyle/>
          <a:p>
            <a:pPr>
              <a:spcAft>
                <a:spcPts val="600"/>
              </a:spcAft>
            </a:pPr>
            <a:r>
              <a:rPr lang="en-US"/>
              <a:t>1/3/24</a:t>
            </a:r>
          </a:p>
        </p:txBody>
      </p:sp>
      <p:sp>
        <p:nvSpPr>
          <p:cNvPr id="5" name="Slide Number Placeholder 4">
            <a:extLst>
              <a:ext uri="{FF2B5EF4-FFF2-40B4-BE49-F238E27FC236}">
                <a16:creationId xmlns:a16="http://schemas.microsoft.com/office/drawing/2014/main" id="{7E4C8544-6FAE-D21A-899F-D72569E60BF7}"/>
              </a:ext>
            </a:extLst>
          </p:cNvPr>
          <p:cNvSpPr>
            <a:spLocks noGrp="1"/>
          </p:cNvSpPr>
          <p:nvPr>
            <p:ph type="sldNum" sz="quarter" idx="12"/>
          </p:nvPr>
        </p:nvSpPr>
        <p:spPr>
          <a:xfrm>
            <a:off x="10439400" y="6356350"/>
            <a:ext cx="914400" cy="365125"/>
          </a:xfrm>
        </p:spPr>
        <p:txBody>
          <a:bodyPr>
            <a:normAutofit/>
          </a:bodyPr>
          <a:lstStyle/>
          <a:p>
            <a:pPr>
              <a:spcAft>
                <a:spcPts val="600"/>
              </a:spcAft>
            </a:pPr>
            <a:fld id="{5E53BDD8-F5C0-994F-846B-AA2AD600EBB7}" type="slidenum">
              <a:rPr lang="en-US">
                <a:solidFill>
                  <a:srgbClr val="FFFFFF"/>
                </a:solidFill>
              </a:rPr>
              <a:pPr>
                <a:spcAft>
                  <a:spcPts val="600"/>
                </a:spcAft>
              </a:pPr>
              <a:t>12</a:t>
            </a:fld>
            <a:endParaRPr lang="en-US">
              <a:solidFill>
                <a:srgbClr val="FFFFFF"/>
              </a:solidFill>
            </a:endParaRPr>
          </a:p>
        </p:txBody>
      </p:sp>
      <p:sp>
        <p:nvSpPr>
          <p:cNvPr id="8" name="Content Placeholder 10">
            <a:extLst>
              <a:ext uri="{FF2B5EF4-FFF2-40B4-BE49-F238E27FC236}">
                <a16:creationId xmlns:a16="http://schemas.microsoft.com/office/drawing/2014/main" id="{4774E7F1-87A1-CFE2-3847-FF87E4D00EC2}"/>
              </a:ext>
            </a:extLst>
          </p:cNvPr>
          <p:cNvSpPr txBox="1">
            <a:spLocks/>
          </p:cNvSpPr>
          <p:nvPr/>
        </p:nvSpPr>
        <p:spPr>
          <a:xfrm>
            <a:off x="6094476" y="501650"/>
            <a:ext cx="5087620" cy="475238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b="1" i="0" kern="1200">
                <a:solidFill>
                  <a:schemeClr val="tx1"/>
                </a:solidFill>
                <a:latin typeface="Arial Narrow" panose="020B0604020202020204" pitchFamily="34" charset="0"/>
                <a:ea typeface="+mn-ea"/>
                <a:cs typeface="Arial Narrow"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b="1" i="0" kern="1200">
                <a:solidFill>
                  <a:schemeClr val="tx1"/>
                </a:solidFill>
                <a:latin typeface="Arial Narrow" panose="020B0604020202020204" pitchFamily="34" charset="0"/>
                <a:ea typeface="+mn-ea"/>
                <a:cs typeface="Arial Narrow" panose="020B0604020202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000" b="1" i="0" kern="1200">
                <a:solidFill>
                  <a:schemeClr val="tx1"/>
                </a:solidFill>
                <a:latin typeface="Arial Narrow" panose="020B0604020202020204" pitchFamily="34" charset="0"/>
                <a:ea typeface="+mn-ea"/>
                <a:cs typeface="Arial Narrow"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800" b="1" i="0" kern="1200">
                <a:solidFill>
                  <a:schemeClr val="tx1"/>
                </a:solidFill>
                <a:latin typeface="Arial Narrow" panose="020B0604020202020204" pitchFamily="34" charset="0"/>
                <a:ea typeface="+mn-ea"/>
                <a:cs typeface="Arial Narrow"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800" b="1" i="0" kern="1200">
                <a:solidFill>
                  <a:schemeClr val="tx1"/>
                </a:solidFill>
                <a:latin typeface="Arial Narrow" panose="020B0604020202020204" pitchFamily="34" charset="0"/>
                <a:ea typeface="+mn-ea"/>
                <a:cs typeface="Arial Narrow"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t>By Faith we understand</a:t>
            </a:r>
          </a:p>
          <a:p>
            <a:r>
              <a:rPr lang="en-US" sz="2200" dirty="0"/>
              <a:t>by faith Abel sacrificed to God</a:t>
            </a:r>
          </a:p>
          <a:p>
            <a:r>
              <a:rPr lang="en-US" sz="2200" dirty="0"/>
              <a:t>by faith Enoch was taken away</a:t>
            </a:r>
          </a:p>
          <a:p>
            <a:r>
              <a:rPr lang="en-US" sz="2200" dirty="0"/>
              <a:t>by faith Noah moved with Godly fear</a:t>
            </a:r>
          </a:p>
          <a:p>
            <a:r>
              <a:rPr lang="en-US" sz="2200" dirty="0"/>
              <a:t>by faith Abraham obeyed, dwelt, waited</a:t>
            </a:r>
          </a:p>
          <a:p>
            <a:r>
              <a:rPr lang="en-US" sz="2200" dirty="0"/>
              <a:t>By Faith Sarah received strength to conceive</a:t>
            </a:r>
          </a:p>
          <a:p>
            <a:r>
              <a:rPr lang="en-US" sz="2200" dirty="0"/>
              <a:t>By faith Abraham offered up </a:t>
            </a:r>
            <a:r>
              <a:rPr lang="en-US" sz="2200" dirty="0" err="1"/>
              <a:t>Issac</a:t>
            </a:r>
            <a:endParaRPr lang="en-US" sz="2200" dirty="0"/>
          </a:p>
          <a:p>
            <a:r>
              <a:rPr lang="en-US" sz="2200" dirty="0"/>
              <a:t>By faith </a:t>
            </a:r>
            <a:r>
              <a:rPr lang="en-US" sz="2200" dirty="0" err="1"/>
              <a:t>Issac</a:t>
            </a:r>
            <a:r>
              <a:rPr lang="en-US" sz="2200" dirty="0"/>
              <a:t> blessed Jacob and Esau</a:t>
            </a:r>
          </a:p>
          <a:p>
            <a:r>
              <a:rPr lang="en-US" sz="2200" dirty="0"/>
              <a:t>By faith Joseph </a:t>
            </a:r>
          </a:p>
          <a:p>
            <a:r>
              <a:rPr lang="en-US" sz="2200" dirty="0"/>
              <a:t>By faith Moses</a:t>
            </a:r>
          </a:p>
          <a:p>
            <a:r>
              <a:rPr lang="en-US" sz="2200" dirty="0"/>
              <a:t>By faith , by faith, by faith, by faith, by faith…</a:t>
            </a:r>
          </a:p>
        </p:txBody>
      </p:sp>
      <p:sp>
        <p:nvSpPr>
          <p:cNvPr id="9" name="TextBox 8">
            <a:extLst>
              <a:ext uri="{FF2B5EF4-FFF2-40B4-BE49-F238E27FC236}">
                <a16:creationId xmlns:a16="http://schemas.microsoft.com/office/drawing/2014/main" id="{8128F4BA-5CE4-9697-29E7-484CFF87D513}"/>
              </a:ext>
            </a:extLst>
          </p:cNvPr>
          <p:cNvSpPr txBox="1"/>
          <p:nvPr/>
        </p:nvSpPr>
        <p:spPr>
          <a:xfrm>
            <a:off x="2377440" y="5300606"/>
            <a:ext cx="7585666" cy="523220"/>
          </a:xfrm>
          <a:prstGeom prst="rect">
            <a:avLst/>
          </a:prstGeom>
          <a:noFill/>
        </p:spPr>
        <p:txBody>
          <a:bodyPr wrap="none" rtlCol="0">
            <a:spAutoFit/>
          </a:bodyPr>
          <a:lstStyle/>
          <a:p>
            <a:r>
              <a:rPr lang="en-US" sz="2800" dirty="0"/>
              <a:t>So what is ensnaring sin as defined in Hebrews 11?</a:t>
            </a:r>
          </a:p>
        </p:txBody>
      </p:sp>
      <p:sp>
        <p:nvSpPr>
          <p:cNvPr id="10" name="TextBox 9">
            <a:extLst>
              <a:ext uri="{FF2B5EF4-FFF2-40B4-BE49-F238E27FC236}">
                <a16:creationId xmlns:a16="http://schemas.microsoft.com/office/drawing/2014/main" id="{C98C010E-E49C-B619-4D61-177B130B01B8}"/>
              </a:ext>
            </a:extLst>
          </p:cNvPr>
          <p:cNvSpPr txBox="1"/>
          <p:nvPr/>
        </p:nvSpPr>
        <p:spPr>
          <a:xfrm>
            <a:off x="3792402" y="5954137"/>
            <a:ext cx="4604146" cy="584775"/>
          </a:xfrm>
          <a:prstGeom prst="rect">
            <a:avLst/>
          </a:prstGeom>
          <a:noFill/>
        </p:spPr>
        <p:txBody>
          <a:bodyPr wrap="none" rtlCol="0">
            <a:spAutoFit/>
          </a:bodyPr>
          <a:lstStyle/>
          <a:p>
            <a:pPr algn="ctr"/>
            <a:r>
              <a:rPr lang="en-US" sz="3200" dirty="0"/>
              <a:t>UNBELIEF instead of FAITH</a:t>
            </a:r>
          </a:p>
        </p:txBody>
      </p:sp>
    </p:spTree>
    <p:extLst>
      <p:ext uri="{BB962C8B-B14F-4D97-AF65-F5344CB8AC3E}">
        <p14:creationId xmlns:p14="http://schemas.microsoft.com/office/powerpoint/2010/main" val="83387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Effect transition="in" filter="fade">
                                      <p:cBhvr>
                                        <p:cTn id="43" dur="1000"/>
                                        <p:tgtEl>
                                          <p:spTgt spid="10">
                                            <p:txEl>
                                              <p:pRg st="0" end="0"/>
                                            </p:txEl>
                                          </p:spTgt>
                                        </p:tgtEl>
                                      </p:cBhvr>
                                    </p:animEffect>
                                    <p:anim calcmode="lin" valueType="num">
                                      <p:cBhvr>
                                        <p:cTn id="44"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10">
                                            <p:txEl>
                                              <p:pRg st="0" end="0"/>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0">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C27290-E66A-0E6B-A8EC-C165ACFB044C}"/>
              </a:ext>
            </a:extLst>
          </p:cNvPr>
          <p:cNvSpPr>
            <a:spLocks noGrp="1"/>
          </p:cNvSpPr>
          <p:nvPr>
            <p:ph idx="1"/>
          </p:nvPr>
        </p:nvSpPr>
        <p:spPr>
          <a:xfrm>
            <a:off x="3784600" y="136525"/>
            <a:ext cx="5778500" cy="5565775"/>
          </a:xfrm>
        </p:spPr>
        <p:txBody>
          <a:bodyPr>
            <a:noAutofit/>
          </a:bodyPr>
          <a:lstStyle/>
          <a:p>
            <a:pPr algn="ctr"/>
            <a:r>
              <a:rPr lang="en-US" sz="2400" dirty="0">
                <a:effectLst/>
              </a:rPr>
              <a:t>Hebrews 3:7–12 (NKJV)</a:t>
            </a:r>
          </a:p>
          <a:p>
            <a:r>
              <a:rPr lang="en-US" sz="2400" baseline="30000" dirty="0">
                <a:effectLst/>
              </a:rPr>
              <a:t>7 </a:t>
            </a:r>
            <a:r>
              <a:rPr lang="en-US" sz="2400" dirty="0">
                <a:effectLst/>
              </a:rPr>
              <a:t>Therefore, as the Holy Spirit says:</a:t>
            </a:r>
          </a:p>
          <a:p>
            <a:r>
              <a:rPr lang="en-US" sz="2400" dirty="0">
                <a:effectLst/>
              </a:rPr>
              <a:t>“Today, if you will hear His voice,</a:t>
            </a:r>
          </a:p>
          <a:p>
            <a:r>
              <a:rPr lang="en-US" sz="2400" baseline="30000" dirty="0">
                <a:effectLst/>
              </a:rPr>
              <a:t>8</a:t>
            </a:r>
            <a:r>
              <a:rPr lang="en-US" sz="2400" dirty="0">
                <a:effectLst/>
              </a:rPr>
              <a:t> Do not harden your hearts as in the rebellion,</a:t>
            </a:r>
          </a:p>
          <a:p>
            <a:r>
              <a:rPr lang="en-US" sz="2400" dirty="0">
                <a:effectLst/>
              </a:rPr>
              <a:t>In the day of trial in the wilderness,</a:t>
            </a:r>
          </a:p>
          <a:p>
            <a:r>
              <a:rPr lang="en-US" sz="2400" baseline="30000" dirty="0">
                <a:effectLst/>
              </a:rPr>
              <a:t>9</a:t>
            </a:r>
            <a:r>
              <a:rPr lang="en-US" sz="2400" dirty="0">
                <a:effectLst/>
              </a:rPr>
              <a:t> Where your fathers tested Me, tried Me,</a:t>
            </a:r>
          </a:p>
          <a:p>
            <a:r>
              <a:rPr lang="en-US" sz="2400" dirty="0">
                <a:effectLst/>
              </a:rPr>
              <a:t>And saw My works forty years.</a:t>
            </a:r>
          </a:p>
          <a:p>
            <a:r>
              <a:rPr lang="en-US" sz="2400" baseline="30000" dirty="0">
                <a:effectLst/>
              </a:rPr>
              <a:t>10</a:t>
            </a:r>
            <a:r>
              <a:rPr lang="en-US" sz="2400" dirty="0">
                <a:effectLst/>
              </a:rPr>
              <a:t> Therefore I was angry with that generation,</a:t>
            </a:r>
          </a:p>
          <a:p>
            <a:r>
              <a:rPr lang="en-US" sz="2400" dirty="0">
                <a:effectLst/>
              </a:rPr>
              <a:t>And said, ‘They always go astray in their heart,</a:t>
            </a:r>
          </a:p>
          <a:p>
            <a:r>
              <a:rPr lang="en-US" sz="2400" dirty="0">
                <a:effectLst/>
              </a:rPr>
              <a:t>And they have not known My ways.’</a:t>
            </a:r>
          </a:p>
          <a:p>
            <a:r>
              <a:rPr lang="en-US" sz="2400" baseline="30000" dirty="0">
                <a:effectLst/>
              </a:rPr>
              <a:t>11</a:t>
            </a:r>
            <a:r>
              <a:rPr lang="en-US" sz="2400" dirty="0">
                <a:effectLst/>
              </a:rPr>
              <a:t> So I swore in My wrath,</a:t>
            </a:r>
          </a:p>
          <a:p>
            <a:r>
              <a:rPr lang="en-US" sz="2400" dirty="0">
                <a:effectLst/>
              </a:rPr>
              <a:t>‘They shall not enter My rest.’ ”</a:t>
            </a:r>
          </a:p>
          <a:p>
            <a:endParaRPr lang="en-US" sz="2400" dirty="0">
              <a:effectLst/>
            </a:endParaRPr>
          </a:p>
          <a:p>
            <a:endParaRPr lang="en-US" sz="2400" dirty="0"/>
          </a:p>
        </p:txBody>
      </p:sp>
      <p:sp>
        <p:nvSpPr>
          <p:cNvPr id="4" name="Date Placeholder 3">
            <a:extLst>
              <a:ext uri="{FF2B5EF4-FFF2-40B4-BE49-F238E27FC236}">
                <a16:creationId xmlns:a16="http://schemas.microsoft.com/office/drawing/2014/main" id="{60422B9A-BE63-0EE5-14FE-B7FBDF34D648}"/>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D79D2018-E1B5-3DCB-222B-20CDB27484BD}"/>
              </a:ext>
            </a:extLst>
          </p:cNvPr>
          <p:cNvSpPr>
            <a:spLocks noGrp="1"/>
          </p:cNvSpPr>
          <p:nvPr>
            <p:ph type="sldNum" sz="quarter" idx="12"/>
          </p:nvPr>
        </p:nvSpPr>
        <p:spPr/>
        <p:txBody>
          <a:bodyPr/>
          <a:lstStyle/>
          <a:p>
            <a:fld id="{5E53BDD8-F5C0-994F-846B-AA2AD600EBB7}" type="slidenum">
              <a:rPr lang="en-US" smtClean="0"/>
              <a:t>13</a:t>
            </a:fld>
            <a:endParaRPr lang="en-US"/>
          </a:p>
        </p:txBody>
      </p:sp>
      <p:sp>
        <p:nvSpPr>
          <p:cNvPr id="7" name="TextBox 6">
            <a:extLst>
              <a:ext uri="{FF2B5EF4-FFF2-40B4-BE49-F238E27FC236}">
                <a16:creationId xmlns:a16="http://schemas.microsoft.com/office/drawing/2014/main" id="{634357BC-B22B-CB6E-21E7-3892FD62C41F}"/>
              </a:ext>
            </a:extLst>
          </p:cNvPr>
          <p:cNvSpPr txBox="1"/>
          <p:nvPr/>
        </p:nvSpPr>
        <p:spPr>
          <a:xfrm>
            <a:off x="838200" y="5571520"/>
            <a:ext cx="11061700" cy="1569660"/>
          </a:xfrm>
          <a:prstGeom prst="rect">
            <a:avLst/>
          </a:prstGeom>
          <a:noFill/>
        </p:spPr>
        <p:txBody>
          <a:bodyPr wrap="square" rtlCol="0">
            <a:spAutoFit/>
          </a:bodyPr>
          <a:lstStyle/>
          <a:p>
            <a:pPr algn="ctr"/>
            <a:r>
              <a:rPr lang="en-US" sz="3200" b="1" baseline="30000" dirty="0">
                <a:effectLst/>
                <a:latin typeface="Arial Narrow" panose="020B0604020202020204" pitchFamily="34" charset="0"/>
                <a:cs typeface="Arial Narrow" panose="020B0604020202020204" pitchFamily="34" charset="0"/>
              </a:rPr>
              <a:t>12 </a:t>
            </a:r>
            <a:r>
              <a:rPr lang="en-US" sz="3200" b="1" dirty="0">
                <a:effectLst/>
                <a:latin typeface="Arial Narrow" panose="020B0604020202020204" pitchFamily="34" charset="0"/>
                <a:cs typeface="Arial Narrow" panose="020B0604020202020204" pitchFamily="34" charset="0"/>
              </a:rPr>
              <a:t>Beware, brethren, lest there be in any of you an evil heart of </a:t>
            </a:r>
            <a:r>
              <a:rPr lang="en-US" sz="3200" b="1" u="sng" dirty="0">
                <a:effectLst/>
                <a:latin typeface="Arial Narrow" panose="020B0604020202020204" pitchFamily="34" charset="0"/>
                <a:cs typeface="Arial Narrow" panose="020B0604020202020204" pitchFamily="34" charset="0"/>
              </a:rPr>
              <a:t>unbelief</a:t>
            </a:r>
            <a:r>
              <a:rPr lang="en-US" sz="3200" b="1" dirty="0">
                <a:effectLst/>
                <a:latin typeface="Arial Narrow" panose="020B0604020202020204" pitchFamily="34" charset="0"/>
                <a:cs typeface="Arial Narrow" panose="020B0604020202020204" pitchFamily="34" charset="0"/>
              </a:rPr>
              <a:t> in departing from the living God;</a:t>
            </a:r>
          </a:p>
          <a:p>
            <a:pPr algn="ctr"/>
            <a:endParaRPr lang="en-US" sz="3200" b="1" dirty="0">
              <a:latin typeface="Arial Narrow" panose="020B0604020202020204" pitchFamily="34" charset="0"/>
              <a:cs typeface="Arial Narrow" panose="020B0604020202020204" pitchFamily="34" charset="0"/>
            </a:endParaRPr>
          </a:p>
        </p:txBody>
      </p:sp>
    </p:spTree>
    <p:extLst>
      <p:ext uri="{BB962C8B-B14F-4D97-AF65-F5344CB8AC3E}">
        <p14:creationId xmlns:p14="http://schemas.microsoft.com/office/powerpoint/2010/main" val="50371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03609-8DB2-377A-C3D8-196CCD48CD1C}"/>
              </a:ext>
            </a:extLst>
          </p:cNvPr>
          <p:cNvSpPr>
            <a:spLocks noGrp="1"/>
          </p:cNvSpPr>
          <p:nvPr>
            <p:ph type="title"/>
          </p:nvPr>
        </p:nvSpPr>
        <p:spPr>
          <a:xfrm>
            <a:off x="838200" y="365126"/>
            <a:ext cx="10515600" cy="676274"/>
          </a:xfrm>
        </p:spPr>
        <p:txBody>
          <a:bodyPr>
            <a:normAutofit fontScale="90000"/>
          </a:bodyPr>
          <a:lstStyle/>
          <a:p>
            <a:r>
              <a:rPr lang="en-US" dirty="0"/>
              <a:t>Biblical characters had ensnaring sins!</a:t>
            </a:r>
          </a:p>
        </p:txBody>
      </p:sp>
      <p:sp>
        <p:nvSpPr>
          <p:cNvPr id="3" name="Content Placeholder 2">
            <a:extLst>
              <a:ext uri="{FF2B5EF4-FFF2-40B4-BE49-F238E27FC236}">
                <a16:creationId xmlns:a16="http://schemas.microsoft.com/office/drawing/2014/main" id="{143B774C-C4DD-711D-484E-81DFBAB57AB2}"/>
              </a:ext>
            </a:extLst>
          </p:cNvPr>
          <p:cNvSpPr>
            <a:spLocks noGrp="1"/>
          </p:cNvSpPr>
          <p:nvPr>
            <p:ph idx="1"/>
          </p:nvPr>
        </p:nvSpPr>
        <p:spPr>
          <a:xfrm>
            <a:off x="838200" y="1155700"/>
            <a:ext cx="10515600" cy="5021263"/>
          </a:xfrm>
        </p:spPr>
        <p:txBody>
          <a:bodyPr/>
          <a:lstStyle/>
          <a:p>
            <a:endParaRPr lang="en-US" dirty="0"/>
          </a:p>
          <a:p>
            <a:r>
              <a:rPr lang="en-US" dirty="0"/>
              <a:t>Peter: Mat 26:33-75. Was Peter steadfast? Or Vacillating</a:t>
            </a:r>
          </a:p>
          <a:p>
            <a:endParaRPr lang="en-US" dirty="0"/>
          </a:p>
          <a:p>
            <a:r>
              <a:rPr lang="en-US" dirty="0"/>
              <a:t>Judas:  </a:t>
            </a:r>
            <a:r>
              <a:rPr lang="en-US" dirty="0">
                <a:effectLst/>
              </a:rPr>
              <a:t>John 13:2 (NKJV)</a:t>
            </a:r>
          </a:p>
          <a:p>
            <a:r>
              <a:rPr lang="en-US" baseline="30000" dirty="0">
                <a:effectLst/>
              </a:rPr>
              <a:t>2 </a:t>
            </a:r>
            <a:r>
              <a:rPr lang="en-US" dirty="0">
                <a:effectLst/>
              </a:rPr>
              <a:t>And supper being ended, the devil having already put it into the heart of Judas Iscariot, Simon’s son, to betray Him,</a:t>
            </a:r>
          </a:p>
          <a:p>
            <a:r>
              <a:rPr lang="en-US" dirty="0"/>
              <a:t>Luke 22:3 …”Satan entered Judas”</a:t>
            </a:r>
          </a:p>
          <a:p>
            <a:endParaRPr lang="en-US" dirty="0"/>
          </a:p>
          <a:p>
            <a:r>
              <a:rPr lang="en-US" dirty="0"/>
              <a:t>Moses: Num 20:7-13  Moses was ensnared by impatience and disobeyed</a:t>
            </a:r>
          </a:p>
          <a:p>
            <a:endParaRPr lang="en-US" dirty="0"/>
          </a:p>
        </p:txBody>
      </p:sp>
      <p:sp>
        <p:nvSpPr>
          <p:cNvPr id="4" name="Date Placeholder 3">
            <a:extLst>
              <a:ext uri="{FF2B5EF4-FFF2-40B4-BE49-F238E27FC236}">
                <a16:creationId xmlns:a16="http://schemas.microsoft.com/office/drawing/2014/main" id="{CF5B7CF0-8EF0-87C9-014C-EC4B3802875B}"/>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1443F7E2-695E-1F7E-A143-FDC51568144F}"/>
              </a:ext>
            </a:extLst>
          </p:cNvPr>
          <p:cNvSpPr>
            <a:spLocks noGrp="1"/>
          </p:cNvSpPr>
          <p:nvPr>
            <p:ph type="sldNum" sz="quarter" idx="12"/>
          </p:nvPr>
        </p:nvSpPr>
        <p:spPr/>
        <p:txBody>
          <a:bodyPr/>
          <a:lstStyle/>
          <a:p>
            <a:fld id="{5E53BDD8-F5C0-994F-846B-AA2AD600EBB7}" type="slidenum">
              <a:rPr lang="en-US" smtClean="0"/>
              <a:t>14</a:t>
            </a:fld>
            <a:endParaRPr lang="en-US"/>
          </a:p>
        </p:txBody>
      </p:sp>
    </p:spTree>
    <p:extLst>
      <p:ext uri="{BB962C8B-B14F-4D97-AF65-F5344CB8AC3E}">
        <p14:creationId xmlns:p14="http://schemas.microsoft.com/office/powerpoint/2010/main" val="4236660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7141E-0CDF-3643-E0B5-C8813BA90725}"/>
              </a:ext>
            </a:extLst>
          </p:cNvPr>
          <p:cNvSpPr>
            <a:spLocks noGrp="1"/>
          </p:cNvSpPr>
          <p:nvPr>
            <p:ph type="title"/>
          </p:nvPr>
        </p:nvSpPr>
        <p:spPr>
          <a:xfrm>
            <a:off x="838200" y="365126"/>
            <a:ext cx="10515600" cy="752474"/>
          </a:xfrm>
        </p:spPr>
        <p:txBody>
          <a:bodyPr>
            <a:normAutofit fontScale="90000"/>
          </a:bodyPr>
          <a:lstStyle/>
          <a:p>
            <a:r>
              <a:rPr lang="en-US" dirty="0"/>
              <a:t>What are areas where ensnaring sins “catch us”?</a:t>
            </a:r>
          </a:p>
        </p:txBody>
      </p:sp>
      <p:sp>
        <p:nvSpPr>
          <p:cNvPr id="3" name="Content Placeholder 2">
            <a:extLst>
              <a:ext uri="{FF2B5EF4-FFF2-40B4-BE49-F238E27FC236}">
                <a16:creationId xmlns:a16="http://schemas.microsoft.com/office/drawing/2014/main" id="{B819B681-684C-C9D2-05CD-1DF92B543758}"/>
              </a:ext>
            </a:extLst>
          </p:cNvPr>
          <p:cNvSpPr>
            <a:spLocks noGrp="1"/>
          </p:cNvSpPr>
          <p:nvPr>
            <p:ph idx="1"/>
          </p:nvPr>
        </p:nvSpPr>
        <p:spPr>
          <a:xfrm>
            <a:off x="838200" y="1257300"/>
            <a:ext cx="10515600" cy="4919663"/>
          </a:xfrm>
        </p:spPr>
        <p:txBody>
          <a:bodyPr>
            <a:normAutofit fontScale="92500" lnSpcReduction="10000"/>
          </a:bodyPr>
          <a:lstStyle/>
          <a:p>
            <a:pPr marL="514350" indent="-514350">
              <a:buFont typeface="+mj-lt"/>
              <a:buAutoNum type="arabicPeriod"/>
            </a:pPr>
            <a:r>
              <a:rPr lang="en-US" dirty="0"/>
              <a:t>Our temperament: harshness, stubbornness, laziness, anger</a:t>
            </a:r>
          </a:p>
          <a:p>
            <a:pPr marL="514350" indent="-514350">
              <a:buFont typeface="+mj-lt"/>
              <a:buAutoNum type="arabicPeriod"/>
            </a:pPr>
            <a:endParaRPr lang="en-US" dirty="0"/>
          </a:p>
          <a:p>
            <a:pPr marL="514350" indent="-514350">
              <a:buFont typeface="+mj-lt"/>
              <a:buAutoNum type="arabicPeriod"/>
            </a:pPr>
            <a:r>
              <a:rPr lang="en-US" dirty="0"/>
              <a:t>Sins we indulged in before Obeying the Gospel:  promiscuity, many other sins</a:t>
            </a:r>
          </a:p>
          <a:p>
            <a:pPr marL="514350" indent="-514350">
              <a:buFont typeface="+mj-lt"/>
              <a:buAutoNum type="arabicPeriod"/>
            </a:pPr>
            <a:endParaRPr lang="en-US" dirty="0"/>
          </a:p>
          <a:p>
            <a:pPr marL="514350" indent="-514350">
              <a:buFont typeface="+mj-lt"/>
              <a:buAutoNum type="arabicPeriod"/>
            </a:pPr>
            <a:r>
              <a:rPr lang="en-US" dirty="0"/>
              <a:t>Exposure by our profession: lying, lording over others, greed, cheating..</a:t>
            </a:r>
          </a:p>
          <a:p>
            <a:pPr marL="514350" indent="-514350">
              <a:buFont typeface="+mj-lt"/>
              <a:buAutoNum type="arabicPeriod"/>
            </a:pPr>
            <a:endParaRPr lang="en-US" dirty="0"/>
          </a:p>
          <a:p>
            <a:pPr marL="514350" indent="-514350">
              <a:buFont typeface="+mj-lt"/>
              <a:buAutoNum type="arabicPeriod"/>
            </a:pPr>
            <a:r>
              <a:rPr lang="en-US" dirty="0"/>
              <a:t>Our vulnerabilities:  Weaknesses, addictions, habits, food…</a:t>
            </a:r>
          </a:p>
          <a:p>
            <a:pPr marL="514350" indent="-514350">
              <a:buFont typeface="+mj-lt"/>
              <a:buAutoNum type="arabicPeriod"/>
            </a:pPr>
            <a:endParaRPr lang="en-US" dirty="0"/>
          </a:p>
          <a:p>
            <a:pPr marL="514350" indent="-514350">
              <a:buFont typeface="+mj-lt"/>
              <a:buAutoNum type="arabicPeriod"/>
            </a:pPr>
            <a:r>
              <a:rPr lang="en-US" dirty="0"/>
              <a:t>Influences by our upbringing: racial prejudice, arrogance, harshness, lying….</a:t>
            </a:r>
          </a:p>
        </p:txBody>
      </p:sp>
      <p:sp>
        <p:nvSpPr>
          <p:cNvPr id="4" name="Date Placeholder 3">
            <a:extLst>
              <a:ext uri="{FF2B5EF4-FFF2-40B4-BE49-F238E27FC236}">
                <a16:creationId xmlns:a16="http://schemas.microsoft.com/office/drawing/2014/main" id="{3A0DD9AF-EC7C-8BFF-8CB0-FFBD474E5CD1}"/>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59549215-9864-91C2-8FD1-6594B4534EE3}"/>
              </a:ext>
            </a:extLst>
          </p:cNvPr>
          <p:cNvSpPr>
            <a:spLocks noGrp="1"/>
          </p:cNvSpPr>
          <p:nvPr>
            <p:ph type="sldNum" sz="quarter" idx="12"/>
          </p:nvPr>
        </p:nvSpPr>
        <p:spPr/>
        <p:txBody>
          <a:bodyPr/>
          <a:lstStyle/>
          <a:p>
            <a:fld id="{5E53BDD8-F5C0-994F-846B-AA2AD600EBB7}" type="slidenum">
              <a:rPr lang="en-US" smtClean="0"/>
              <a:t>15</a:t>
            </a:fld>
            <a:endParaRPr lang="en-US"/>
          </a:p>
        </p:txBody>
      </p:sp>
    </p:spTree>
    <p:extLst>
      <p:ext uri="{BB962C8B-B14F-4D97-AF65-F5344CB8AC3E}">
        <p14:creationId xmlns:p14="http://schemas.microsoft.com/office/powerpoint/2010/main" val="2990341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E837C-9DC1-5A91-24C0-59F7D64E681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F8F73490-8570-AD5B-AC50-AEB51317700B}"/>
              </a:ext>
            </a:extLst>
          </p:cNvPr>
          <p:cNvSpPr>
            <a:spLocks noGrp="1"/>
          </p:cNvSpPr>
          <p:nvPr>
            <p:ph idx="1"/>
          </p:nvPr>
        </p:nvSpPr>
        <p:spPr>
          <a:xfrm>
            <a:off x="838200" y="1365338"/>
            <a:ext cx="10515600" cy="4623736"/>
          </a:xfrm>
        </p:spPr>
        <p:txBody>
          <a:bodyPr/>
          <a:lstStyle/>
          <a:p>
            <a:pPr marL="514350" indent="-514350">
              <a:buFont typeface="+mj-lt"/>
              <a:buAutoNum type="arabicPeriod"/>
            </a:pPr>
            <a:r>
              <a:rPr lang="en-US" dirty="0"/>
              <a:t>A Snare requires something or someone to </a:t>
            </a:r>
            <a:r>
              <a:rPr lang="en-US" u="sng" dirty="0"/>
              <a:t>set a trap</a:t>
            </a:r>
          </a:p>
          <a:p>
            <a:pPr lvl="1"/>
            <a:r>
              <a:rPr lang="en-US" dirty="0"/>
              <a:t>Who or what is that something or someone?</a:t>
            </a:r>
          </a:p>
          <a:p>
            <a:pPr marL="514350" indent="-514350">
              <a:buFont typeface="+mj-lt"/>
              <a:buAutoNum type="arabicPeriod"/>
            </a:pPr>
            <a:endParaRPr lang="en-US" dirty="0"/>
          </a:p>
          <a:p>
            <a:pPr marL="514350" indent="-514350">
              <a:buFont typeface="+mj-lt"/>
              <a:buAutoNum type="arabicPeriod"/>
            </a:pPr>
            <a:r>
              <a:rPr lang="en-US" dirty="0"/>
              <a:t>There is an </a:t>
            </a:r>
            <a:r>
              <a:rPr lang="en-US" u="sng" dirty="0"/>
              <a:t>attractant</a:t>
            </a:r>
            <a:r>
              <a:rPr lang="en-US" dirty="0"/>
              <a:t> or a </a:t>
            </a:r>
            <a:r>
              <a:rPr lang="en-US" u="sng" dirty="0"/>
              <a:t>lure </a:t>
            </a:r>
            <a:r>
              <a:rPr lang="en-US" dirty="0"/>
              <a:t>or </a:t>
            </a:r>
            <a:r>
              <a:rPr lang="en-US" u="sng" dirty="0"/>
              <a:t>bait</a:t>
            </a:r>
          </a:p>
          <a:p>
            <a:pPr lvl="1"/>
            <a:r>
              <a:rPr lang="en-US" dirty="0"/>
              <a:t>What is your bait?</a:t>
            </a:r>
          </a:p>
          <a:p>
            <a:pPr marL="914400" lvl="1" indent="-457200">
              <a:buFont typeface="+mj-lt"/>
              <a:buAutoNum type="arabicPeriod"/>
            </a:pPr>
            <a:endParaRPr lang="en-US" dirty="0"/>
          </a:p>
          <a:p>
            <a:pPr marL="457200" indent="-457200">
              <a:buFont typeface="+mj-lt"/>
              <a:buAutoNum type="arabicPeriod"/>
            </a:pPr>
            <a:r>
              <a:rPr lang="en-US" dirty="0"/>
              <a:t>There is a response required by the target</a:t>
            </a:r>
          </a:p>
          <a:p>
            <a:pPr lvl="1"/>
            <a:r>
              <a:rPr lang="en-US" dirty="0"/>
              <a:t>What stands between you and the Snare?</a:t>
            </a:r>
          </a:p>
          <a:p>
            <a:endParaRPr lang="en-US" dirty="0"/>
          </a:p>
          <a:p>
            <a:r>
              <a:rPr lang="en-US" dirty="0"/>
              <a:t>4. There is a result</a:t>
            </a:r>
          </a:p>
        </p:txBody>
      </p:sp>
      <p:sp>
        <p:nvSpPr>
          <p:cNvPr id="4" name="Date Placeholder 3">
            <a:extLst>
              <a:ext uri="{FF2B5EF4-FFF2-40B4-BE49-F238E27FC236}">
                <a16:creationId xmlns:a16="http://schemas.microsoft.com/office/drawing/2014/main" id="{EF2B078D-938A-FEF2-44E4-C784DBD68C59}"/>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E5F4EF5D-8FE9-F988-FB6D-267E74731558}"/>
              </a:ext>
            </a:extLst>
          </p:cNvPr>
          <p:cNvSpPr>
            <a:spLocks noGrp="1"/>
          </p:cNvSpPr>
          <p:nvPr>
            <p:ph type="sldNum" sz="quarter" idx="12"/>
          </p:nvPr>
        </p:nvSpPr>
        <p:spPr/>
        <p:txBody>
          <a:bodyPr/>
          <a:lstStyle/>
          <a:p>
            <a:fld id="{5E53BDD8-F5C0-994F-846B-AA2AD600EBB7}" type="slidenum">
              <a:rPr lang="en-US" smtClean="0"/>
              <a:t>16</a:t>
            </a:fld>
            <a:endParaRPr lang="en-US"/>
          </a:p>
        </p:txBody>
      </p:sp>
    </p:spTree>
    <p:extLst>
      <p:ext uri="{BB962C8B-B14F-4D97-AF65-F5344CB8AC3E}">
        <p14:creationId xmlns:p14="http://schemas.microsoft.com/office/powerpoint/2010/main" val="3247844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135C3-A980-195C-D52A-F6044ABF386A}"/>
              </a:ext>
            </a:extLst>
          </p:cNvPr>
          <p:cNvSpPr>
            <a:spLocks noGrp="1"/>
          </p:cNvSpPr>
          <p:nvPr>
            <p:ph type="title"/>
          </p:nvPr>
        </p:nvSpPr>
        <p:spPr/>
        <p:txBody>
          <a:bodyPr/>
          <a:lstStyle/>
          <a:p>
            <a:r>
              <a:rPr lang="en-US" dirty="0"/>
              <a:t>Practical Application</a:t>
            </a:r>
          </a:p>
        </p:txBody>
      </p:sp>
      <p:sp>
        <p:nvSpPr>
          <p:cNvPr id="3" name="Content Placeholder 2">
            <a:extLst>
              <a:ext uri="{FF2B5EF4-FFF2-40B4-BE49-F238E27FC236}">
                <a16:creationId xmlns:a16="http://schemas.microsoft.com/office/drawing/2014/main" id="{CA080947-1025-4A8C-C823-045B0C1618E0}"/>
              </a:ext>
            </a:extLst>
          </p:cNvPr>
          <p:cNvSpPr>
            <a:spLocks noGrp="1"/>
          </p:cNvSpPr>
          <p:nvPr>
            <p:ph idx="1"/>
          </p:nvPr>
        </p:nvSpPr>
        <p:spPr>
          <a:xfrm>
            <a:off x="838200" y="1553227"/>
            <a:ext cx="10515600" cy="2703087"/>
          </a:xfrm>
        </p:spPr>
        <p:txBody>
          <a:bodyPr>
            <a:normAutofit lnSpcReduction="10000"/>
          </a:bodyPr>
          <a:lstStyle/>
          <a:p>
            <a:r>
              <a:rPr lang="en-US" dirty="0"/>
              <a:t>What are your snares?</a:t>
            </a:r>
          </a:p>
          <a:p>
            <a:r>
              <a:rPr lang="en-US" sz="2400" dirty="0"/>
              <a:t>Apply </a:t>
            </a:r>
            <a:r>
              <a:rPr lang="en-US" sz="2400" dirty="0">
                <a:effectLst/>
                <a:latin typeface="Helvetica" pitchFamily="2" charset="0"/>
              </a:rPr>
              <a:t>James 1:14–15 (NKJV)</a:t>
            </a:r>
          </a:p>
          <a:p>
            <a:pPr>
              <a:lnSpc>
                <a:spcPct val="150000"/>
              </a:lnSpc>
            </a:pPr>
            <a:r>
              <a:rPr lang="en-US" sz="2400" baseline="30000" dirty="0">
                <a:effectLst/>
                <a:latin typeface="Helvetica" pitchFamily="2" charset="0"/>
              </a:rPr>
              <a:t>14 </a:t>
            </a:r>
            <a:r>
              <a:rPr lang="en-US" sz="2400" dirty="0">
                <a:effectLst/>
                <a:latin typeface="Helvetica" pitchFamily="2" charset="0"/>
              </a:rPr>
              <a:t>But each one is tempted when he is drawn away by his own desires and enticed. </a:t>
            </a:r>
            <a:r>
              <a:rPr lang="en-US" sz="2400" baseline="30000" dirty="0">
                <a:effectLst/>
                <a:latin typeface="Helvetica" pitchFamily="2" charset="0"/>
              </a:rPr>
              <a:t>15 </a:t>
            </a:r>
            <a:r>
              <a:rPr lang="en-US" sz="2400" dirty="0">
                <a:effectLst/>
                <a:latin typeface="Helvetica" pitchFamily="2" charset="0"/>
              </a:rPr>
              <a:t>Then, when desire has conceived, it gives birth to sin; and sin, when it is full-grown, brings forth death.</a:t>
            </a:r>
          </a:p>
          <a:p>
            <a:endParaRPr lang="en-US" dirty="0"/>
          </a:p>
        </p:txBody>
      </p:sp>
      <p:sp>
        <p:nvSpPr>
          <p:cNvPr id="4" name="Date Placeholder 3">
            <a:extLst>
              <a:ext uri="{FF2B5EF4-FFF2-40B4-BE49-F238E27FC236}">
                <a16:creationId xmlns:a16="http://schemas.microsoft.com/office/drawing/2014/main" id="{19FDD026-87DF-464C-4A4D-810287E5402A}"/>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18D953DC-A904-FC47-420B-534E470F3982}"/>
              </a:ext>
            </a:extLst>
          </p:cNvPr>
          <p:cNvSpPr>
            <a:spLocks noGrp="1"/>
          </p:cNvSpPr>
          <p:nvPr>
            <p:ph type="sldNum" sz="quarter" idx="12"/>
          </p:nvPr>
        </p:nvSpPr>
        <p:spPr/>
        <p:txBody>
          <a:bodyPr/>
          <a:lstStyle/>
          <a:p>
            <a:fld id="{5E53BDD8-F5C0-994F-846B-AA2AD600EBB7}" type="slidenum">
              <a:rPr lang="en-US" smtClean="0"/>
              <a:t>17</a:t>
            </a:fld>
            <a:endParaRPr lang="en-US"/>
          </a:p>
        </p:txBody>
      </p:sp>
    </p:spTree>
    <p:extLst>
      <p:ext uri="{BB962C8B-B14F-4D97-AF65-F5344CB8AC3E}">
        <p14:creationId xmlns:p14="http://schemas.microsoft.com/office/powerpoint/2010/main" val="788313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419E927-C3B6-8A6B-91B7-EBD9DD8FA34C}"/>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BF0F7348-6D1B-C648-6947-41A8363A56F6}"/>
              </a:ext>
            </a:extLst>
          </p:cNvPr>
          <p:cNvSpPr>
            <a:spLocks noGrp="1"/>
          </p:cNvSpPr>
          <p:nvPr>
            <p:ph type="sldNum" sz="quarter" idx="12"/>
          </p:nvPr>
        </p:nvSpPr>
        <p:spPr/>
        <p:txBody>
          <a:bodyPr/>
          <a:lstStyle/>
          <a:p>
            <a:fld id="{5E53BDD8-F5C0-994F-846B-AA2AD600EBB7}" type="slidenum">
              <a:rPr lang="en-US" smtClean="0"/>
              <a:t>18</a:t>
            </a:fld>
            <a:endParaRPr lang="en-US"/>
          </a:p>
        </p:txBody>
      </p:sp>
      <p:sp>
        <p:nvSpPr>
          <p:cNvPr id="6" name="TextBox 5">
            <a:extLst>
              <a:ext uri="{FF2B5EF4-FFF2-40B4-BE49-F238E27FC236}">
                <a16:creationId xmlns:a16="http://schemas.microsoft.com/office/drawing/2014/main" id="{7EBFFA58-3AB0-4743-52A7-50844C3506A0}"/>
              </a:ext>
            </a:extLst>
          </p:cNvPr>
          <p:cNvSpPr txBox="1"/>
          <p:nvPr/>
        </p:nvSpPr>
        <p:spPr>
          <a:xfrm>
            <a:off x="511628" y="270301"/>
            <a:ext cx="1608004" cy="461665"/>
          </a:xfrm>
          <a:prstGeom prst="rect">
            <a:avLst/>
          </a:prstGeom>
          <a:noFill/>
        </p:spPr>
        <p:txBody>
          <a:bodyPr wrap="none" rtlCol="0">
            <a:spAutoFit/>
          </a:bodyPr>
          <a:lstStyle/>
          <a:p>
            <a:r>
              <a:rPr lang="en-US" sz="2400" dirty="0"/>
              <a:t>Temptation</a:t>
            </a:r>
          </a:p>
        </p:txBody>
      </p:sp>
      <p:sp>
        <p:nvSpPr>
          <p:cNvPr id="7" name="TextBox 6">
            <a:extLst>
              <a:ext uri="{FF2B5EF4-FFF2-40B4-BE49-F238E27FC236}">
                <a16:creationId xmlns:a16="http://schemas.microsoft.com/office/drawing/2014/main" id="{E27EBEE3-329A-07A0-AAAD-564A1A82C523}"/>
              </a:ext>
            </a:extLst>
          </p:cNvPr>
          <p:cNvSpPr txBox="1"/>
          <p:nvPr/>
        </p:nvSpPr>
        <p:spPr>
          <a:xfrm>
            <a:off x="1204388" y="1002267"/>
            <a:ext cx="1718804" cy="461665"/>
          </a:xfrm>
          <a:prstGeom prst="rect">
            <a:avLst/>
          </a:prstGeom>
          <a:noFill/>
        </p:spPr>
        <p:txBody>
          <a:bodyPr wrap="none" rtlCol="0">
            <a:spAutoFit/>
          </a:bodyPr>
          <a:lstStyle/>
          <a:p>
            <a:r>
              <a:rPr lang="en-US" sz="2400" dirty="0"/>
              <a:t>drawn Away</a:t>
            </a:r>
          </a:p>
        </p:txBody>
      </p:sp>
      <p:sp>
        <p:nvSpPr>
          <p:cNvPr id="8" name="TextBox 7">
            <a:extLst>
              <a:ext uri="{FF2B5EF4-FFF2-40B4-BE49-F238E27FC236}">
                <a16:creationId xmlns:a16="http://schemas.microsoft.com/office/drawing/2014/main" id="{24A56D16-3EF9-6085-0EF7-8B34B7086273}"/>
              </a:ext>
            </a:extLst>
          </p:cNvPr>
          <p:cNvSpPr txBox="1"/>
          <p:nvPr/>
        </p:nvSpPr>
        <p:spPr>
          <a:xfrm>
            <a:off x="1970313" y="1734233"/>
            <a:ext cx="2101409" cy="461665"/>
          </a:xfrm>
          <a:prstGeom prst="rect">
            <a:avLst/>
          </a:prstGeom>
          <a:noFill/>
        </p:spPr>
        <p:txBody>
          <a:bodyPr wrap="none" rtlCol="0">
            <a:spAutoFit/>
          </a:bodyPr>
          <a:lstStyle/>
          <a:p>
            <a:r>
              <a:rPr lang="en-US" sz="2400" dirty="0"/>
              <a:t>his own desires</a:t>
            </a:r>
          </a:p>
        </p:txBody>
      </p:sp>
      <p:sp>
        <p:nvSpPr>
          <p:cNvPr id="9" name="TextBox 8">
            <a:extLst>
              <a:ext uri="{FF2B5EF4-FFF2-40B4-BE49-F238E27FC236}">
                <a16:creationId xmlns:a16="http://schemas.microsoft.com/office/drawing/2014/main" id="{E58EB310-C15A-5D61-4A9B-70DA7AC438DE}"/>
              </a:ext>
            </a:extLst>
          </p:cNvPr>
          <p:cNvSpPr txBox="1"/>
          <p:nvPr/>
        </p:nvSpPr>
        <p:spPr>
          <a:xfrm>
            <a:off x="2818588" y="2466200"/>
            <a:ext cx="1116331" cy="461665"/>
          </a:xfrm>
          <a:prstGeom prst="rect">
            <a:avLst/>
          </a:prstGeom>
          <a:noFill/>
        </p:spPr>
        <p:txBody>
          <a:bodyPr wrap="none" rtlCol="0">
            <a:spAutoFit/>
          </a:bodyPr>
          <a:lstStyle/>
          <a:p>
            <a:r>
              <a:rPr lang="en-US" sz="2400" dirty="0"/>
              <a:t>enticed</a:t>
            </a:r>
          </a:p>
        </p:txBody>
      </p:sp>
      <p:sp>
        <p:nvSpPr>
          <p:cNvPr id="10" name="TextBox 9">
            <a:extLst>
              <a:ext uri="{FF2B5EF4-FFF2-40B4-BE49-F238E27FC236}">
                <a16:creationId xmlns:a16="http://schemas.microsoft.com/office/drawing/2014/main" id="{2B304328-BABF-5C48-185B-FBB706C01050}"/>
              </a:ext>
            </a:extLst>
          </p:cNvPr>
          <p:cNvSpPr txBox="1"/>
          <p:nvPr/>
        </p:nvSpPr>
        <p:spPr>
          <a:xfrm>
            <a:off x="3254828" y="3198167"/>
            <a:ext cx="2274982" cy="461665"/>
          </a:xfrm>
          <a:prstGeom prst="rect">
            <a:avLst/>
          </a:prstGeom>
          <a:noFill/>
        </p:spPr>
        <p:txBody>
          <a:bodyPr wrap="none" rtlCol="0">
            <a:spAutoFit/>
          </a:bodyPr>
          <a:lstStyle/>
          <a:p>
            <a:r>
              <a:rPr lang="en-US" sz="2400" dirty="0"/>
              <a:t>desire conceived</a:t>
            </a:r>
          </a:p>
        </p:txBody>
      </p:sp>
      <p:sp>
        <p:nvSpPr>
          <p:cNvPr id="11" name="TextBox 10">
            <a:extLst>
              <a:ext uri="{FF2B5EF4-FFF2-40B4-BE49-F238E27FC236}">
                <a16:creationId xmlns:a16="http://schemas.microsoft.com/office/drawing/2014/main" id="{5F584339-69FC-FD56-E1F3-15F3EDC4043F}"/>
              </a:ext>
            </a:extLst>
          </p:cNvPr>
          <p:cNvSpPr txBox="1"/>
          <p:nvPr/>
        </p:nvSpPr>
        <p:spPr>
          <a:xfrm>
            <a:off x="4183549" y="3930134"/>
            <a:ext cx="1459054" cy="461665"/>
          </a:xfrm>
          <a:prstGeom prst="rect">
            <a:avLst/>
          </a:prstGeom>
          <a:noFill/>
        </p:spPr>
        <p:txBody>
          <a:bodyPr wrap="none" rtlCol="0">
            <a:spAutoFit/>
          </a:bodyPr>
          <a:lstStyle/>
          <a:p>
            <a:r>
              <a:rPr lang="en-US" sz="2400" dirty="0"/>
              <a:t>sin is born</a:t>
            </a:r>
          </a:p>
        </p:txBody>
      </p:sp>
      <p:sp>
        <p:nvSpPr>
          <p:cNvPr id="12" name="TextBox 11">
            <a:extLst>
              <a:ext uri="{FF2B5EF4-FFF2-40B4-BE49-F238E27FC236}">
                <a16:creationId xmlns:a16="http://schemas.microsoft.com/office/drawing/2014/main" id="{199E4362-707F-D16C-4D5C-061CEC886C72}"/>
              </a:ext>
            </a:extLst>
          </p:cNvPr>
          <p:cNvSpPr txBox="1"/>
          <p:nvPr/>
        </p:nvSpPr>
        <p:spPr>
          <a:xfrm>
            <a:off x="4664565" y="4662101"/>
            <a:ext cx="1350819" cy="461665"/>
          </a:xfrm>
          <a:prstGeom prst="rect">
            <a:avLst/>
          </a:prstGeom>
          <a:noFill/>
        </p:spPr>
        <p:txBody>
          <a:bodyPr wrap="none" rtlCol="0">
            <a:spAutoFit/>
          </a:bodyPr>
          <a:lstStyle/>
          <a:p>
            <a:r>
              <a:rPr lang="en-US" sz="2400" dirty="0"/>
              <a:t>sin grows</a:t>
            </a:r>
          </a:p>
        </p:txBody>
      </p:sp>
      <p:sp>
        <p:nvSpPr>
          <p:cNvPr id="13" name="TextBox 12">
            <a:extLst>
              <a:ext uri="{FF2B5EF4-FFF2-40B4-BE49-F238E27FC236}">
                <a16:creationId xmlns:a16="http://schemas.microsoft.com/office/drawing/2014/main" id="{02DB3DB2-1D8C-D13A-CEC8-CA8C3BD23A44}"/>
              </a:ext>
            </a:extLst>
          </p:cNvPr>
          <p:cNvSpPr txBox="1"/>
          <p:nvPr/>
        </p:nvSpPr>
        <p:spPr>
          <a:xfrm>
            <a:off x="5145581" y="5394068"/>
            <a:ext cx="1638077" cy="461665"/>
          </a:xfrm>
          <a:prstGeom prst="rect">
            <a:avLst/>
          </a:prstGeom>
          <a:noFill/>
        </p:spPr>
        <p:txBody>
          <a:bodyPr wrap="none" rtlCol="0">
            <a:spAutoFit/>
          </a:bodyPr>
          <a:lstStyle/>
          <a:p>
            <a:r>
              <a:rPr lang="en-US" sz="2400" dirty="0"/>
              <a:t>sin matures</a:t>
            </a:r>
          </a:p>
        </p:txBody>
      </p:sp>
      <p:sp>
        <p:nvSpPr>
          <p:cNvPr id="14" name="TextBox 13">
            <a:extLst>
              <a:ext uri="{FF2B5EF4-FFF2-40B4-BE49-F238E27FC236}">
                <a16:creationId xmlns:a16="http://schemas.microsoft.com/office/drawing/2014/main" id="{90C18937-F653-5C73-1BA4-B07E0401AE59}"/>
              </a:ext>
            </a:extLst>
          </p:cNvPr>
          <p:cNvSpPr txBox="1"/>
          <p:nvPr/>
        </p:nvSpPr>
        <p:spPr>
          <a:xfrm>
            <a:off x="5626597" y="6126035"/>
            <a:ext cx="2884379" cy="461665"/>
          </a:xfrm>
          <a:prstGeom prst="rect">
            <a:avLst/>
          </a:prstGeom>
          <a:noFill/>
        </p:spPr>
        <p:txBody>
          <a:bodyPr wrap="none" rtlCol="0">
            <a:spAutoFit/>
          </a:bodyPr>
          <a:lstStyle/>
          <a:p>
            <a:r>
              <a:rPr lang="en-US" sz="2400" dirty="0"/>
              <a:t>sin brings forth Death</a:t>
            </a:r>
          </a:p>
        </p:txBody>
      </p:sp>
      <p:sp>
        <p:nvSpPr>
          <p:cNvPr id="17" name="Right Arrow 16">
            <a:extLst>
              <a:ext uri="{FF2B5EF4-FFF2-40B4-BE49-F238E27FC236}">
                <a16:creationId xmlns:a16="http://schemas.microsoft.com/office/drawing/2014/main" id="{8D8B195F-B88B-E7A2-41FE-90B9D128E80D}"/>
              </a:ext>
            </a:extLst>
          </p:cNvPr>
          <p:cNvSpPr/>
          <p:nvPr/>
        </p:nvSpPr>
        <p:spPr>
          <a:xfrm rot="3016034">
            <a:off x="3046950" y="3305180"/>
            <a:ext cx="7337646" cy="353589"/>
          </a:xfrm>
          <a:prstGeom prst="rightArrow">
            <a:avLst/>
          </a:prstGeom>
          <a:gradFill>
            <a:gsLst>
              <a:gs pos="79000">
                <a:srgbClr val="F97474"/>
              </a:gs>
              <a:gs pos="10000">
                <a:srgbClr val="FF0000">
                  <a:tint val="66000"/>
                  <a:satMod val="160000"/>
                  <a:lumMod val="18673"/>
                  <a:lumOff val="81327"/>
                </a:srgbClr>
              </a:gs>
              <a:gs pos="100000">
                <a:srgbClr val="FF0000">
                  <a:tint val="44500"/>
                  <a:satMod val="160000"/>
                  <a:lumMod val="56000"/>
                </a:srgbClr>
              </a:gs>
              <a:gs pos="100000">
                <a:srgbClr val="FF0000">
                  <a:tint val="23500"/>
                  <a:satMod val="160000"/>
                </a:srgbClr>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loud 17">
            <a:extLst>
              <a:ext uri="{FF2B5EF4-FFF2-40B4-BE49-F238E27FC236}">
                <a16:creationId xmlns:a16="http://schemas.microsoft.com/office/drawing/2014/main" id="{B1AB48E6-5E03-27AB-771B-5C3EE008DADD}"/>
              </a:ext>
            </a:extLst>
          </p:cNvPr>
          <p:cNvSpPr/>
          <p:nvPr/>
        </p:nvSpPr>
        <p:spPr>
          <a:xfrm>
            <a:off x="1204388" y="751896"/>
            <a:ext cx="816429" cy="250371"/>
          </a:xfrm>
          <a:prstGeom prst="cloud">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Cloud 18">
            <a:extLst>
              <a:ext uri="{FF2B5EF4-FFF2-40B4-BE49-F238E27FC236}">
                <a16:creationId xmlns:a16="http://schemas.microsoft.com/office/drawing/2014/main" id="{38AD47D0-B9EF-D6CE-11CF-B8EB0B8DFD7A}"/>
              </a:ext>
            </a:extLst>
          </p:cNvPr>
          <p:cNvSpPr/>
          <p:nvPr/>
        </p:nvSpPr>
        <p:spPr>
          <a:xfrm>
            <a:off x="2088630" y="1450616"/>
            <a:ext cx="816429" cy="250371"/>
          </a:xfrm>
          <a:prstGeom prst="cloud">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loud 19">
            <a:extLst>
              <a:ext uri="{FF2B5EF4-FFF2-40B4-BE49-F238E27FC236}">
                <a16:creationId xmlns:a16="http://schemas.microsoft.com/office/drawing/2014/main" id="{73CEE6EC-C5AE-3D82-66F7-49A6643A9A39}"/>
              </a:ext>
            </a:extLst>
          </p:cNvPr>
          <p:cNvSpPr/>
          <p:nvPr/>
        </p:nvSpPr>
        <p:spPr>
          <a:xfrm>
            <a:off x="2860152" y="2229144"/>
            <a:ext cx="816429" cy="250371"/>
          </a:xfrm>
          <a:prstGeom prst="cloud">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Cloud 20">
            <a:extLst>
              <a:ext uri="{FF2B5EF4-FFF2-40B4-BE49-F238E27FC236}">
                <a16:creationId xmlns:a16="http://schemas.microsoft.com/office/drawing/2014/main" id="{6CF89D80-CF45-55E3-CE20-25DE1EDFD5AF}"/>
              </a:ext>
            </a:extLst>
          </p:cNvPr>
          <p:cNvSpPr/>
          <p:nvPr/>
        </p:nvSpPr>
        <p:spPr>
          <a:xfrm>
            <a:off x="3744983" y="2955200"/>
            <a:ext cx="816429" cy="250371"/>
          </a:xfrm>
          <a:prstGeom prst="cloud">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Cloud 21">
            <a:extLst>
              <a:ext uri="{FF2B5EF4-FFF2-40B4-BE49-F238E27FC236}">
                <a16:creationId xmlns:a16="http://schemas.microsoft.com/office/drawing/2014/main" id="{BCBF7A9F-B112-9A88-355E-98BC35149A89}"/>
              </a:ext>
            </a:extLst>
          </p:cNvPr>
          <p:cNvSpPr/>
          <p:nvPr/>
        </p:nvSpPr>
        <p:spPr>
          <a:xfrm>
            <a:off x="4664565" y="3687167"/>
            <a:ext cx="816429" cy="250371"/>
          </a:xfrm>
          <a:prstGeom prst="cloud">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Cloud 22">
            <a:extLst>
              <a:ext uri="{FF2B5EF4-FFF2-40B4-BE49-F238E27FC236}">
                <a16:creationId xmlns:a16="http://schemas.microsoft.com/office/drawing/2014/main" id="{906E7720-4926-CB83-80DC-4B32776023DF}"/>
              </a:ext>
            </a:extLst>
          </p:cNvPr>
          <p:cNvSpPr/>
          <p:nvPr/>
        </p:nvSpPr>
        <p:spPr>
          <a:xfrm>
            <a:off x="5121595" y="4439141"/>
            <a:ext cx="816429" cy="250371"/>
          </a:xfrm>
          <a:prstGeom prst="cloud">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Cloud 23">
            <a:extLst>
              <a:ext uri="{FF2B5EF4-FFF2-40B4-BE49-F238E27FC236}">
                <a16:creationId xmlns:a16="http://schemas.microsoft.com/office/drawing/2014/main" id="{09F692F3-6683-4D57-7F78-95BE81816FDD}"/>
              </a:ext>
            </a:extLst>
          </p:cNvPr>
          <p:cNvSpPr/>
          <p:nvPr/>
        </p:nvSpPr>
        <p:spPr>
          <a:xfrm>
            <a:off x="5687785" y="5153745"/>
            <a:ext cx="816429" cy="250371"/>
          </a:xfrm>
          <a:prstGeom prst="cloud">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loud 24">
            <a:extLst>
              <a:ext uri="{FF2B5EF4-FFF2-40B4-BE49-F238E27FC236}">
                <a16:creationId xmlns:a16="http://schemas.microsoft.com/office/drawing/2014/main" id="{91097FEC-DFA9-145A-BE18-351E9701E843}"/>
              </a:ext>
            </a:extLst>
          </p:cNvPr>
          <p:cNvSpPr/>
          <p:nvPr/>
        </p:nvSpPr>
        <p:spPr>
          <a:xfrm>
            <a:off x="6426566" y="5845685"/>
            <a:ext cx="816429" cy="250371"/>
          </a:xfrm>
          <a:prstGeom prst="cloud">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C2777439-B676-2E52-8CDE-C7DCEB87B541}"/>
              </a:ext>
            </a:extLst>
          </p:cNvPr>
          <p:cNvSpPr txBox="1"/>
          <p:nvPr/>
        </p:nvSpPr>
        <p:spPr>
          <a:xfrm>
            <a:off x="6398193" y="353861"/>
            <a:ext cx="3069773" cy="523220"/>
          </a:xfrm>
          <a:prstGeom prst="rect">
            <a:avLst/>
          </a:prstGeom>
          <a:noFill/>
        </p:spPr>
        <p:txBody>
          <a:bodyPr wrap="square" rtlCol="0">
            <a:spAutoFit/>
          </a:bodyPr>
          <a:lstStyle/>
          <a:p>
            <a:r>
              <a:rPr lang="en-US" sz="2800" dirty="0">
                <a:effectLst/>
                <a:latin typeface="Helvetica" pitchFamily="2" charset="0"/>
              </a:rPr>
              <a:t>James 1:14–15</a:t>
            </a:r>
            <a:endParaRPr lang="en-US" sz="2800" dirty="0"/>
          </a:p>
        </p:txBody>
      </p:sp>
    </p:spTree>
    <p:extLst>
      <p:ext uri="{BB962C8B-B14F-4D97-AF65-F5344CB8AC3E}">
        <p14:creationId xmlns:p14="http://schemas.microsoft.com/office/powerpoint/2010/main" val="36805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dissolve">
                                      <p:cBhvr>
                                        <p:cTn id="43" dur="500"/>
                                        <p:tgtEl>
                                          <p:spTgt spid="17"/>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dissolve">
                                      <p:cBhvr>
                                        <p:cTn id="48" dur="500"/>
                                        <p:tgtEl>
                                          <p:spTgt spid="18"/>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dissolve">
                                      <p:cBhvr>
                                        <p:cTn id="51" dur="500"/>
                                        <p:tgtEl>
                                          <p:spTgt spid="19"/>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dissolve">
                                      <p:cBhvr>
                                        <p:cTn id="54" dur="500"/>
                                        <p:tgtEl>
                                          <p:spTgt spid="20"/>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dissolve">
                                      <p:cBhvr>
                                        <p:cTn id="57" dur="500"/>
                                        <p:tgtEl>
                                          <p:spTgt spid="21"/>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dissolve">
                                      <p:cBhvr>
                                        <p:cTn id="60" dur="500"/>
                                        <p:tgtEl>
                                          <p:spTgt spid="22"/>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dissolve">
                                      <p:cBhvr>
                                        <p:cTn id="63" dur="500"/>
                                        <p:tgtEl>
                                          <p:spTgt spid="23"/>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dissolve">
                                      <p:cBhvr>
                                        <p:cTn id="66" dur="500"/>
                                        <p:tgtEl>
                                          <p:spTgt spid="24"/>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dissolve">
                                      <p:cBhvr>
                                        <p:cTn id="6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E722B2DD-E14D-4972-9D98-5D6E61B1B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14431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746459BF-3CA3-8AA2-15E9-D0D226388DC8}"/>
              </a:ext>
            </a:extLst>
          </p:cNvPr>
          <p:cNvSpPr>
            <a:spLocks noGrp="1"/>
          </p:cNvSpPr>
          <p:nvPr>
            <p:ph type="dt" sz="half" idx="10"/>
          </p:nvPr>
        </p:nvSpPr>
        <p:spPr>
          <a:xfrm>
            <a:off x="758952" y="6356350"/>
            <a:ext cx="2743200" cy="365125"/>
          </a:xfrm>
        </p:spPr>
        <p:txBody>
          <a:bodyPr>
            <a:normAutofit/>
          </a:bodyPr>
          <a:lstStyle/>
          <a:p>
            <a:pPr>
              <a:spcAft>
                <a:spcPts val="600"/>
              </a:spcAft>
            </a:pPr>
            <a:r>
              <a:rPr lang="en-US">
                <a:solidFill>
                  <a:srgbClr val="FFFFFF"/>
                </a:solidFill>
              </a:rPr>
              <a:t>1/3/24</a:t>
            </a:r>
          </a:p>
        </p:txBody>
      </p:sp>
      <p:sp useBgFill="1">
        <p:nvSpPr>
          <p:cNvPr id="23" name="Rectangle 22">
            <a:extLst>
              <a:ext uri="{FF2B5EF4-FFF2-40B4-BE49-F238E27FC236}">
                <a16:creationId xmlns:a16="http://schemas.microsoft.com/office/drawing/2014/main" id="{CEFDB412-E777-0078-F60F-DCE1A4855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382194" y="3050852"/>
            <a:ext cx="6858001" cy="756295"/>
          </a:xfrm>
          <a:prstGeom prst="rect">
            <a:avLst/>
          </a:prstGeom>
          <a:ln>
            <a:noFill/>
          </a:ln>
          <a:effectLst>
            <a:outerShdw blurRad="203200" dist="101600" dir="9300000" sx="95000" sy="95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BA434F4-78A3-7061-7045-50A123FD71B3}"/>
              </a:ext>
            </a:extLst>
          </p:cNvPr>
          <p:cNvSpPr>
            <a:spLocks noGrp="1"/>
          </p:cNvSpPr>
          <p:nvPr>
            <p:ph type="sldNum" sz="quarter" idx="12"/>
          </p:nvPr>
        </p:nvSpPr>
        <p:spPr>
          <a:xfrm>
            <a:off x="11155812" y="6356350"/>
            <a:ext cx="756294" cy="365125"/>
          </a:xfrm>
        </p:spPr>
        <p:txBody>
          <a:bodyPr>
            <a:normAutofit/>
          </a:bodyPr>
          <a:lstStyle/>
          <a:p>
            <a:pPr>
              <a:spcAft>
                <a:spcPts val="600"/>
              </a:spcAft>
            </a:pPr>
            <a:fld id="{5E53BDD8-F5C0-994F-846B-AA2AD600EBB7}" type="slidenum">
              <a:rPr lang="en-US">
                <a:solidFill>
                  <a:schemeClr val="tx1"/>
                </a:solidFill>
              </a:rPr>
              <a:pPr>
                <a:spcAft>
                  <a:spcPts val="600"/>
                </a:spcAft>
              </a:pPr>
              <a:t>19</a:t>
            </a:fld>
            <a:endParaRPr lang="en-US">
              <a:solidFill>
                <a:schemeClr val="tx1"/>
              </a:solidFill>
            </a:endParaRPr>
          </a:p>
        </p:txBody>
      </p:sp>
      <p:pic>
        <p:nvPicPr>
          <p:cNvPr id="16" name="Picture 15" descr="A person holding chains in front of a wall&#10;&#10;Description automatically generated">
            <a:extLst>
              <a:ext uri="{FF2B5EF4-FFF2-40B4-BE49-F238E27FC236}">
                <a16:creationId xmlns:a16="http://schemas.microsoft.com/office/drawing/2014/main" id="{A61EFC5E-279B-8E50-85C9-CB9A0955F2CA}"/>
              </a:ext>
            </a:extLst>
          </p:cNvPr>
          <p:cNvPicPr>
            <a:picLocks noChangeAspect="1"/>
          </p:cNvPicPr>
          <p:nvPr/>
        </p:nvPicPr>
        <p:blipFill rotWithShape="1">
          <a:blip r:embed="rId2">
            <a:extLst>
              <a:ext uri="{28A0092B-C50C-407E-A947-70E740481C1C}">
                <a14:useLocalDpi xmlns:a14="http://schemas.microsoft.com/office/drawing/2010/main" val="0"/>
              </a:ext>
            </a:extLst>
          </a:blip>
          <a:srcRect r="96"/>
          <a:stretch/>
        </p:blipFill>
        <p:spPr>
          <a:xfrm>
            <a:off x="20" y="10"/>
            <a:ext cx="11419052" cy="6857990"/>
          </a:xfrm>
          <a:prstGeom prst="rect">
            <a:avLst/>
          </a:prstGeom>
        </p:spPr>
      </p:pic>
      <p:sp>
        <p:nvSpPr>
          <p:cNvPr id="17" name="TextBox 16">
            <a:extLst>
              <a:ext uri="{FF2B5EF4-FFF2-40B4-BE49-F238E27FC236}">
                <a16:creationId xmlns:a16="http://schemas.microsoft.com/office/drawing/2014/main" id="{42C7DAED-C5DD-4C3B-5F19-B2451F1B11BA}"/>
              </a:ext>
            </a:extLst>
          </p:cNvPr>
          <p:cNvSpPr txBox="1"/>
          <p:nvPr/>
        </p:nvSpPr>
        <p:spPr>
          <a:xfrm>
            <a:off x="1886575" y="136525"/>
            <a:ext cx="7082965" cy="646331"/>
          </a:xfrm>
          <a:prstGeom prst="rect">
            <a:avLst/>
          </a:prstGeom>
          <a:solidFill>
            <a:schemeClr val="bg1">
              <a:lumMod val="85000"/>
              <a:alpha val="31000"/>
            </a:schemeClr>
          </a:solidFill>
        </p:spPr>
        <p:txBody>
          <a:bodyPr wrap="none" rtlCol="0">
            <a:spAutoFit/>
          </a:bodyPr>
          <a:lstStyle/>
          <a:p>
            <a:r>
              <a:rPr lang="en-US" sz="3600" b="1" dirty="0">
                <a:latin typeface="Arial Narrow" panose="020B0604020202020204" pitchFamily="34" charset="0"/>
                <a:cs typeface="Arial Narrow" panose="020B0604020202020204" pitchFamily="34" charset="0"/>
              </a:rPr>
              <a:t>AS Christians Are We Chained to SIN?</a:t>
            </a:r>
          </a:p>
        </p:txBody>
      </p:sp>
      <p:sp>
        <p:nvSpPr>
          <p:cNvPr id="18" name="TextBox 17">
            <a:extLst>
              <a:ext uri="{FF2B5EF4-FFF2-40B4-BE49-F238E27FC236}">
                <a16:creationId xmlns:a16="http://schemas.microsoft.com/office/drawing/2014/main" id="{03957DCA-D9C5-B93E-FC56-7EF5C07CE3F7}"/>
              </a:ext>
            </a:extLst>
          </p:cNvPr>
          <p:cNvSpPr txBox="1"/>
          <p:nvPr/>
        </p:nvSpPr>
        <p:spPr>
          <a:xfrm>
            <a:off x="5146571" y="884904"/>
            <a:ext cx="562975" cy="646331"/>
          </a:xfrm>
          <a:prstGeom prst="rect">
            <a:avLst/>
          </a:prstGeom>
          <a:solidFill>
            <a:schemeClr val="bg1">
              <a:lumMod val="85000"/>
              <a:alpha val="67000"/>
            </a:schemeClr>
          </a:solidFill>
        </p:spPr>
        <p:txBody>
          <a:bodyPr wrap="none" rtlCol="0">
            <a:spAutoFit/>
          </a:bodyPr>
          <a:lstStyle/>
          <a:p>
            <a:r>
              <a:rPr lang="en-US" sz="3600" b="1" dirty="0">
                <a:latin typeface="Arial Narrow" panose="020B0604020202020204" pitchFamily="34" charset="0"/>
                <a:cs typeface="Arial Narrow" panose="020B0604020202020204" pitchFamily="34" charset="0"/>
              </a:rPr>
              <a:t>or</a:t>
            </a:r>
          </a:p>
        </p:txBody>
      </p:sp>
      <p:sp>
        <p:nvSpPr>
          <p:cNvPr id="19" name="TextBox 18">
            <a:extLst>
              <a:ext uri="{FF2B5EF4-FFF2-40B4-BE49-F238E27FC236}">
                <a16:creationId xmlns:a16="http://schemas.microsoft.com/office/drawing/2014/main" id="{92D1D915-52D9-F826-AB5A-57001039E353}"/>
              </a:ext>
            </a:extLst>
          </p:cNvPr>
          <p:cNvSpPr txBox="1"/>
          <p:nvPr/>
        </p:nvSpPr>
        <p:spPr>
          <a:xfrm>
            <a:off x="3912886" y="1625130"/>
            <a:ext cx="3549370" cy="646331"/>
          </a:xfrm>
          <a:prstGeom prst="rect">
            <a:avLst/>
          </a:prstGeom>
          <a:solidFill>
            <a:schemeClr val="bg1">
              <a:lumMod val="85000"/>
              <a:alpha val="43000"/>
            </a:schemeClr>
          </a:solidFill>
        </p:spPr>
        <p:txBody>
          <a:bodyPr wrap="none" rtlCol="0">
            <a:spAutoFit/>
          </a:bodyPr>
          <a:lstStyle/>
          <a:p>
            <a:r>
              <a:rPr lang="en-US" sz="3600" b="1" dirty="0">
                <a:latin typeface="Arial Narrow" panose="020B0604020202020204" pitchFamily="34" charset="0"/>
                <a:cs typeface="Arial Narrow" panose="020B0604020202020204" pitchFamily="34" charset="0"/>
              </a:rPr>
              <a:t>Holding on to Sin?</a:t>
            </a:r>
          </a:p>
        </p:txBody>
      </p:sp>
    </p:spTree>
    <p:extLst>
      <p:ext uri="{BB962C8B-B14F-4D97-AF65-F5344CB8AC3E}">
        <p14:creationId xmlns:p14="http://schemas.microsoft.com/office/powerpoint/2010/main" val="110603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dissolve">
                                      <p:cBhvr>
                                        <p:cTn id="1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F86CA-26EF-0EA1-55E1-1BCB63DFD986}"/>
              </a:ext>
            </a:extLst>
          </p:cNvPr>
          <p:cNvSpPr>
            <a:spLocks noGrp="1"/>
          </p:cNvSpPr>
          <p:nvPr>
            <p:ph type="title"/>
          </p:nvPr>
        </p:nvSpPr>
        <p:spPr/>
        <p:txBody>
          <a:bodyPr/>
          <a:lstStyle/>
          <a:p>
            <a:r>
              <a:rPr lang="en-US" dirty="0"/>
              <a:t>Outline of the Series</a:t>
            </a:r>
          </a:p>
        </p:txBody>
      </p:sp>
      <p:sp>
        <p:nvSpPr>
          <p:cNvPr id="3" name="Content Placeholder 2">
            <a:extLst>
              <a:ext uri="{FF2B5EF4-FFF2-40B4-BE49-F238E27FC236}">
                <a16:creationId xmlns:a16="http://schemas.microsoft.com/office/drawing/2014/main" id="{54DE3DC0-1E8D-0EB5-CB32-F128729F3C6F}"/>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Origin of SIN &amp; What is Sin</a:t>
            </a:r>
          </a:p>
          <a:p>
            <a:pPr marL="514350" indent="-514350">
              <a:buFont typeface="+mj-lt"/>
              <a:buAutoNum type="arabicPeriod"/>
            </a:pPr>
            <a:r>
              <a:rPr lang="en-US" dirty="0"/>
              <a:t>Kinds of Sin</a:t>
            </a:r>
          </a:p>
          <a:p>
            <a:pPr marL="514350" indent="-514350">
              <a:buFont typeface="+mj-lt"/>
              <a:buAutoNum type="arabicPeriod"/>
            </a:pPr>
            <a:r>
              <a:rPr lang="en-US" dirty="0"/>
              <a:t>What Sin will do to you</a:t>
            </a:r>
          </a:p>
          <a:p>
            <a:pPr marL="514350" indent="-514350">
              <a:buFont typeface="+mj-lt"/>
              <a:buAutoNum type="arabicPeriod"/>
            </a:pPr>
            <a:r>
              <a:rPr lang="en-US" dirty="0"/>
              <a:t>Attitudes Towards Sin</a:t>
            </a:r>
          </a:p>
          <a:p>
            <a:pPr marL="514350" indent="-514350">
              <a:buFont typeface="+mj-lt"/>
              <a:buAutoNum type="arabicPeriod"/>
            </a:pPr>
            <a:r>
              <a:rPr lang="en-US" dirty="0"/>
              <a:t>Helps in Overcoming Sin</a:t>
            </a:r>
          </a:p>
          <a:p>
            <a:pPr marL="514350" indent="-514350">
              <a:buFont typeface="+mj-lt"/>
              <a:buAutoNum type="arabicPeriod"/>
            </a:pPr>
            <a:r>
              <a:rPr lang="en-US" dirty="0"/>
              <a:t>The beauty of Forgiveness of Sin</a:t>
            </a:r>
          </a:p>
          <a:p>
            <a:pPr marL="514350" indent="-514350">
              <a:buFont typeface="+mj-lt"/>
              <a:buAutoNum type="arabicPeriod"/>
            </a:pPr>
            <a:r>
              <a:rPr lang="en-US" dirty="0"/>
              <a:t>Sins against our selves and our Brethren</a:t>
            </a:r>
          </a:p>
          <a:p>
            <a:pPr marL="514350" indent="-514350">
              <a:buFont typeface="+mj-lt"/>
              <a:buAutoNum type="arabicPeriod"/>
            </a:pPr>
            <a:r>
              <a:rPr lang="en-US" dirty="0"/>
              <a:t>Sin against the home</a:t>
            </a:r>
          </a:p>
          <a:p>
            <a:pPr marL="514350" indent="-514350">
              <a:buFont typeface="+mj-lt"/>
              <a:buAutoNum type="arabicPeriod"/>
            </a:pPr>
            <a:r>
              <a:rPr lang="en-US" dirty="0"/>
              <a:t>Sins the Lord will not forgive</a:t>
            </a:r>
          </a:p>
          <a:p>
            <a:pPr marL="514350" indent="-514350">
              <a:buFont typeface="+mj-lt"/>
              <a:buAutoNum type="arabicPeriod"/>
            </a:pPr>
            <a:r>
              <a:rPr lang="en-US" dirty="0"/>
              <a:t>Hell, the Eternal Consequence of Sin</a:t>
            </a:r>
          </a:p>
          <a:p>
            <a:endParaRPr lang="en-US" dirty="0"/>
          </a:p>
        </p:txBody>
      </p:sp>
      <p:sp>
        <p:nvSpPr>
          <p:cNvPr id="4" name="Date Placeholder 3">
            <a:extLst>
              <a:ext uri="{FF2B5EF4-FFF2-40B4-BE49-F238E27FC236}">
                <a16:creationId xmlns:a16="http://schemas.microsoft.com/office/drawing/2014/main" id="{C6963225-8CA4-4F12-0920-5E29CAC60781}"/>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1DD43BCE-9595-7BFB-D264-6E65C0BB8388}"/>
              </a:ext>
            </a:extLst>
          </p:cNvPr>
          <p:cNvSpPr>
            <a:spLocks noGrp="1"/>
          </p:cNvSpPr>
          <p:nvPr>
            <p:ph type="sldNum" sz="quarter" idx="12"/>
          </p:nvPr>
        </p:nvSpPr>
        <p:spPr/>
        <p:txBody>
          <a:bodyPr/>
          <a:lstStyle/>
          <a:p>
            <a:fld id="{5E53BDD8-F5C0-994F-846B-AA2AD600EBB7}" type="slidenum">
              <a:rPr lang="en-US" smtClean="0"/>
              <a:t>2</a:t>
            </a:fld>
            <a:endParaRPr lang="en-US"/>
          </a:p>
        </p:txBody>
      </p:sp>
    </p:spTree>
    <p:extLst>
      <p:ext uri="{BB962C8B-B14F-4D97-AF65-F5344CB8AC3E}">
        <p14:creationId xmlns:p14="http://schemas.microsoft.com/office/powerpoint/2010/main" val="392182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0FD038-AA7C-ED46-E205-94AD4EBFF63E}"/>
              </a:ext>
            </a:extLst>
          </p:cNvPr>
          <p:cNvSpPr>
            <a:spLocks noGrp="1"/>
          </p:cNvSpPr>
          <p:nvPr>
            <p:ph type="dt" sz="half" idx="10"/>
          </p:nvPr>
        </p:nvSpPr>
        <p:spPr/>
        <p:txBody>
          <a:bodyPr/>
          <a:lstStyle/>
          <a:p>
            <a:r>
              <a:rPr lang="en-US"/>
              <a:t>1/3/24</a:t>
            </a:r>
          </a:p>
        </p:txBody>
      </p:sp>
      <p:sp>
        <p:nvSpPr>
          <p:cNvPr id="3" name="Slide Number Placeholder 2">
            <a:extLst>
              <a:ext uri="{FF2B5EF4-FFF2-40B4-BE49-F238E27FC236}">
                <a16:creationId xmlns:a16="http://schemas.microsoft.com/office/drawing/2014/main" id="{0C8A08E3-03BA-A9D6-FB98-AEE98136B0D6}"/>
              </a:ext>
            </a:extLst>
          </p:cNvPr>
          <p:cNvSpPr>
            <a:spLocks noGrp="1"/>
          </p:cNvSpPr>
          <p:nvPr>
            <p:ph type="sldNum" sz="quarter" idx="12"/>
          </p:nvPr>
        </p:nvSpPr>
        <p:spPr/>
        <p:txBody>
          <a:bodyPr/>
          <a:lstStyle/>
          <a:p>
            <a:fld id="{5E53BDD8-F5C0-994F-846B-AA2AD600EBB7}" type="slidenum">
              <a:rPr lang="en-US" smtClean="0"/>
              <a:t>20</a:t>
            </a:fld>
            <a:endParaRPr lang="en-US"/>
          </a:p>
        </p:txBody>
      </p:sp>
      <p:sp>
        <p:nvSpPr>
          <p:cNvPr id="4" name="TextBox 3">
            <a:extLst>
              <a:ext uri="{FF2B5EF4-FFF2-40B4-BE49-F238E27FC236}">
                <a16:creationId xmlns:a16="http://schemas.microsoft.com/office/drawing/2014/main" id="{7ACD88DE-3FF7-65F8-71B4-35CB5651DA28}"/>
              </a:ext>
            </a:extLst>
          </p:cNvPr>
          <p:cNvSpPr txBox="1"/>
          <p:nvPr/>
        </p:nvSpPr>
        <p:spPr>
          <a:xfrm>
            <a:off x="4448754" y="783771"/>
            <a:ext cx="3294492" cy="830997"/>
          </a:xfrm>
          <a:prstGeom prst="rect">
            <a:avLst/>
          </a:prstGeom>
          <a:noFill/>
        </p:spPr>
        <p:txBody>
          <a:bodyPr wrap="none" rtlCol="0">
            <a:spAutoFit/>
          </a:bodyPr>
          <a:lstStyle/>
          <a:p>
            <a:r>
              <a:rPr lang="en-US" sz="4800" b="1" dirty="0">
                <a:latin typeface="Arial Narrow" panose="020B0604020202020204" pitchFamily="34" charset="0"/>
                <a:cs typeface="Arial Narrow" panose="020B0604020202020204" pitchFamily="34" charset="0"/>
              </a:rPr>
              <a:t>HOMEWORK</a:t>
            </a:r>
          </a:p>
        </p:txBody>
      </p:sp>
      <p:sp>
        <p:nvSpPr>
          <p:cNvPr id="5" name="TextBox 4">
            <a:extLst>
              <a:ext uri="{FF2B5EF4-FFF2-40B4-BE49-F238E27FC236}">
                <a16:creationId xmlns:a16="http://schemas.microsoft.com/office/drawing/2014/main" id="{F1DC65D5-2331-F9FA-ADCB-831C8B901B43}"/>
              </a:ext>
            </a:extLst>
          </p:cNvPr>
          <p:cNvSpPr txBox="1"/>
          <p:nvPr/>
        </p:nvSpPr>
        <p:spPr>
          <a:xfrm>
            <a:off x="641924" y="2379561"/>
            <a:ext cx="11841575" cy="2308324"/>
          </a:xfrm>
          <a:prstGeom prst="rect">
            <a:avLst/>
          </a:prstGeom>
          <a:noFill/>
        </p:spPr>
        <p:txBody>
          <a:bodyPr wrap="none" rtlCol="0">
            <a:spAutoFit/>
          </a:bodyPr>
          <a:lstStyle/>
          <a:p>
            <a:pPr algn="ctr"/>
            <a:r>
              <a:rPr lang="en-US" sz="4800" b="1" dirty="0">
                <a:latin typeface="Arial Narrow" panose="020B0604020202020204" pitchFamily="34" charset="0"/>
                <a:cs typeface="Arial Narrow" panose="020B0604020202020204" pitchFamily="34" charset="0"/>
              </a:rPr>
              <a:t>Search the scriptures</a:t>
            </a:r>
          </a:p>
          <a:p>
            <a:pPr algn="ctr"/>
            <a:r>
              <a:rPr lang="en-US" sz="4800" b="1" dirty="0">
                <a:latin typeface="Arial Narrow" panose="020B0604020202020204" pitchFamily="34" charset="0"/>
                <a:cs typeface="Arial Narrow" panose="020B0604020202020204" pitchFamily="34" charset="0"/>
              </a:rPr>
              <a:t>As Christians list scriptures that help YOU</a:t>
            </a:r>
          </a:p>
          <a:p>
            <a:pPr algn="ctr"/>
            <a:r>
              <a:rPr lang="en-US" sz="4800" b="1" dirty="0">
                <a:latin typeface="Arial Narrow" panose="020B0604020202020204" pitchFamily="34" charset="0"/>
                <a:cs typeface="Arial Narrow" panose="020B0604020202020204" pitchFamily="34" charset="0"/>
              </a:rPr>
              <a:t>Overcome Temptation and the sin that ensnares </a:t>
            </a:r>
          </a:p>
        </p:txBody>
      </p:sp>
    </p:spTree>
    <p:extLst>
      <p:ext uri="{BB962C8B-B14F-4D97-AF65-F5344CB8AC3E}">
        <p14:creationId xmlns:p14="http://schemas.microsoft.com/office/powerpoint/2010/main" val="412860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3FFD3F-43B0-9ABE-EC24-8D58C558A77A}"/>
              </a:ext>
            </a:extLst>
          </p:cNvPr>
          <p:cNvSpPr>
            <a:spLocks noGrp="1"/>
          </p:cNvSpPr>
          <p:nvPr>
            <p:ph idx="1"/>
          </p:nvPr>
        </p:nvSpPr>
        <p:spPr>
          <a:xfrm>
            <a:off x="838200" y="424070"/>
            <a:ext cx="10515600" cy="5752893"/>
          </a:xfrm>
        </p:spPr>
        <p:txBody>
          <a:bodyPr>
            <a:normAutofit/>
          </a:bodyPr>
          <a:lstStyle/>
          <a:p>
            <a:pPr marL="0" indent="0" algn="ctr">
              <a:buNone/>
            </a:pPr>
            <a:r>
              <a:rPr lang="en-US" sz="3600" dirty="0"/>
              <a:t>Class Structure</a:t>
            </a:r>
          </a:p>
          <a:p>
            <a:pPr marL="0" indent="0" algn="ctr">
              <a:buNone/>
            </a:pPr>
            <a:endParaRPr lang="en-US" sz="3600" dirty="0"/>
          </a:p>
          <a:p>
            <a:pPr marL="0" indent="0" algn="ctr">
              <a:buNone/>
            </a:pPr>
            <a:endParaRPr lang="en-US" sz="3600" dirty="0"/>
          </a:p>
          <a:p>
            <a:pPr marL="0" indent="0" algn="ctr">
              <a:buNone/>
            </a:pPr>
            <a:r>
              <a:rPr lang="en-US" sz="3600" dirty="0"/>
              <a:t>Premise of the lesson for the night</a:t>
            </a:r>
          </a:p>
          <a:p>
            <a:pPr marL="0" indent="0" algn="ctr">
              <a:buNone/>
            </a:pPr>
            <a:endParaRPr lang="en-US" sz="3600" dirty="0"/>
          </a:p>
          <a:p>
            <a:pPr marL="0" indent="0" algn="ctr">
              <a:buNone/>
            </a:pPr>
            <a:r>
              <a:rPr lang="en-US" sz="3600" dirty="0"/>
              <a:t>Discussion (That’s YOU)</a:t>
            </a:r>
          </a:p>
          <a:p>
            <a:pPr marL="0" indent="0" algn="ctr">
              <a:buNone/>
            </a:pPr>
            <a:endParaRPr lang="en-US" sz="3600" dirty="0"/>
          </a:p>
          <a:p>
            <a:pPr marL="0" indent="0" algn="ctr">
              <a:buNone/>
            </a:pPr>
            <a:r>
              <a:rPr lang="en-US" sz="3600" dirty="0"/>
              <a:t>Practical Application for YOU</a:t>
            </a:r>
          </a:p>
        </p:txBody>
      </p:sp>
      <p:sp>
        <p:nvSpPr>
          <p:cNvPr id="4" name="Date Placeholder 3">
            <a:extLst>
              <a:ext uri="{FF2B5EF4-FFF2-40B4-BE49-F238E27FC236}">
                <a16:creationId xmlns:a16="http://schemas.microsoft.com/office/drawing/2014/main" id="{B55EDDA0-A7BB-063F-2B5D-6338958448C5}"/>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9D654800-9CFA-A9DB-B39C-0DD4D13814A9}"/>
              </a:ext>
            </a:extLst>
          </p:cNvPr>
          <p:cNvSpPr>
            <a:spLocks noGrp="1"/>
          </p:cNvSpPr>
          <p:nvPr>
            <p:ph type="sldNum" sz="quarter" idx="12"/>
          </p:nvPr>
        </p:nvSpPr>
        <p:spPr/>
        <p:txBody>
          <a:bodyPr/>
          <a:lstStyle/>
          <a:p>
            <a:fld id="{5E53BDD8-F5C0-994F-846B-AA2AD600EBB7}" type="slidenum">
              <a:rPr lang="en-US" smtClean="0"/>
              <a:t>3</a:t>
            </a:fld>
            <a:endParaRPr lang="en-US"/>
          </a:p>
        </p:txBody>
      </p:sp>
    </p:spTree>
    <p:extLst>
      <p:ext uri="{BB962C8B-B14F-4D97-AF65-F5344CB8AC3E}">
        <p14:creationId xmlns:p14="http://schemas.microsoft.com/office/powerpoint/2010/main" val="1978031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02B75-26F6-073F-E0A1-F1037F74B02E}"/>
              </a:ext>
            </a:extLst>
          </p:cNvPr>
          <p:cNvSpPr>
            <a:spLocks noGrp="1"/>
          </p:cNvSpPr>
          <p:nvPr>
            <p:ph type="ctrTitle"/>
          </p:nvPr>
        </p:nvSpPr>
        <p:spPr/>
        <p:txBody>
          <a:bodyPr/>
          <a:lstStyle/>
          <a:p>
            <a:r>
              <a:rPr lang="en-US" dirty="0"/>
              <a:t>Class #2 </a:t>
            </a:r>
            <a:br>
              <a:rPr lang="en-US" dirty="0"/>
            </a:br>
            <a:r>
              <a:rPr lang="en-US" dirty="0"/>
              <a:t>Secret Sins</a:t>
            </a:r>
          </a:p>
        </p:txBody>
      </p:sp>
      <p:sp>
        <p:nvSpPr>
          <p:cNvPr id="6" name="Subtitle 5">
            <a:extLst>
              <a:ext uri="{FF2B5EF4-FFF2-40B4-BE49-F238E27FC236}">
                <a16:creationId xmlns:a16="http://schemas.microsoft.com/office/drawing/2014/main" id="{801232BB-F87C-D544-D2DE-D4AE4B725635}"/>
              </a:ext>
            </a:extLst>
          </p:cNvPr>
          <p:cNvSpPr>
            <a:spLocks noGrp="1"/>
          </p:cNvSpPr>
          <p:nvPr>
            <p:ph type="subTitle" idx="1"/>
          </p:nvPr>
        </p:nvSpPr>
        <p:spPr/>
        <p:txBody>
          <a:bodyPr/>
          <a:lstStyle/>
          <a:p>
            <a:r>
              <a:rPr lang="en-US" dirty="0"/>
              <a:t>Richard Watson </a:t>
            </a:r>
          </a:p>
          <a:p>
            <a:r>
              <a:rPr lang="en-US" dirty="0"/>
              <a:t>Jan 10, 2024</a:t>
            </a:r>
          </a:p>
        </p:txBody>
      </p:sp>
      <p:sp>
        <p:nvSpPr>
          <p:cNvPr id="4" name="Date Placeholder 3">
            <a:extLst>
              <a:ext uri="{FF2B5EF4-FFF2-40B4-BE49-F238E27FC236}">
                <a16:creationId xmlns:a16="http://schemas.microsoft.com/office/drawing/2014/main" id="{D02636DC-DA9D-646D-35C1-C8E52F921EF8}"/>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3165C333-D27E-98A8-336E-C14007142FA5}"/>
              </a:ext>
            </a:extLst>
          </p:cNvPr>
          <p:cNvSpPr>
            <a:spLocks noGrp="1"/>
          </p:cNvSpPr>
          <p:nvPr>
            <p:ph type="sldNum" sz="quarter" idx="12"/>
          </p:nvPr>
        </p:nvSpPr>
        <p:spPr/>
        <p:txBody>
          <a:bodyPr/>
          <a:lstStyle/>
          <a:p>
            <a:fld id="{5E53BDD8-F5C0-994F-846B-AA2AD600EBB7}" type="slidenum">
              <a:rPr lang="en-US" smtClean="0"/>
              <a:t>4</a:t>
            </a:fld>
            <a:endParaRPr lang="en-US"/>
          </a:p>
        </p:txBody>
      </p:sp>
    </p:spTree>
    <p:extLst>
      <p:ext uri="{BB962C8B-B14F-4D97-AF65-F5344CB8AC3E}">
        <p14:creationId xmlns:p14="http://schemas.microsoft.com/office/powerpoint/2010/main" val="1614529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C295CAF-874F-71C0-BE1F-3EDB459B4A74}"/>
              </a:ext>
            </a:extLst>
          </p:cNvPr>
          <p:cNvSpPr>
            <a:spLocks noGrp="1"/>
          </p:cNvSpPr>
          <p:nvPr>
            <p:ph type="ctrTitle"/>
          </p:nvPr>
        </p:nvSpPr>
        <p:spPr/>
        <p:txBody>
          <a:bodyPr/>
          <a:lstStyle/>
          <a:p>
            <a:r>
              <a:rPr lang="en-US" dirty="0"/>
              <a:t>Class #3</a:t>
            </a:r>
            <a:br>
              <a:rPr lang="en-US" dirty="0"/>
            </a:br>
            <a:r>
              <a:rPr lang="en-US" dirty="0"/>
              <a:t>Ensnaring Sins</a:t>
            </a:r>
          </a:p>
        </p:txBody>
      </p:sp>
      <p:sp>
        <p:nvSpPr>
          <p:cNvPr id="7" name="Subtitle 6">
            <a:extLst>
              <a:ext uri="{FF2B5EF4-FFF2-40B4-BE49-F238E27FC236}">
                <a16:creationId xmlns:a16="http://schemas.microsoft.com/office/drawing/2014/main" id="{C48F5FBD-C86E-9BD6-801E-6705F0837393}"/>
              </a:ext>
            </a:extLst>
          </p:cNvPr>
          <p:cNvSpPr>
            <a:spLocks noGrp="1"/>
          </p:cNvSpPr>
          <p:nvPr>
            <p:ph type="subTitle" idx="1"/>
          </p:nvPr>
        </p:nvSpPr>
        <p:spPr/>
        <p:txBody>
          <a:bodyPr/>
          <a:lstStyle/>
          <a:p>
            <a:r>
              <a:rPr lang="en-US" dirty="0"/>
              <a:t>Jan 17, 2024</a:t>
            </a:r>
          </a:p>
        </p:txBody>
      </p:sp>
      <p:sp>
        <p:nvSpPr>
          <p:cNvPr id="4" name="Date Placeholder 3">
            <a:extLst>
              <a:ext uri="{FF2B5EF4-FFF2-40B4-BE49-F238E27FC236}">
                <a16:creationId xmlns:a16="http://schemas.microsoft.com/office/drawing/2014/main" id="{3ABEE58E-0785-72B7-4973-9B97B9C348E5}"/>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A8577CF7-8506-E5DF-93EC-E84D3048EFA5}"/>
              </a:ext>
            </a:extLst>
          </p:cNvPr>
          <p:cNvSpPr>
            <a:spLocks noGrp="1"/>
          </p:cNvSpPr>
          <p:nvPr>
            <p:ph type="sldNum" sz="quarter" idx="12"/>
          </p:nvPr>
        </p:nvSpPr>
        <p:spPr/>
        <p:txBody>
          <a:bodyPr/>
          <a:lstStyle/>
          <a:p>
            <a:fld id="{5E53BDD8-F5C0-994F-846B-AA2AD600EBB7}" type="slidenum">
              <a:rPr lang="en-US" smtClean="0"/>
              <a:t>5</a:t>
            </a:fld>
            <a:endParaRPr lang="en-US"/>
          </a:p>
        </p:txBody>
      </p:sp>
    </p:spTree>
    <p:extLst>
      <p:ext uri="{BB962C8B-B14F-4D97-AF65-F5344CB8AC3E}">
        <p14:creationId xmlns:p14="http://schemas.microsoft.com/office/powerpoint/2010/main" val="210176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3FFD3F-43B0-9ABE-EC24-8D58C558A77A}"/>
              </a:ext>
            </a:extLst>
          </p:cNvPr>
          <p:cNvSpPr>
            <a:spLocks noGrp="1"/>
          </p:cNvSpPr>
          <p:nvPr>
            <p:ph idx="1"/>
          </p:nvPr>
        </p:nvSpPr>
        <p:spPr>
          <a:xfrm>
            <a:off x="838200" y="424070"/>
            <a:ext cx="10515600" cy="5752893"/>
          </a:xfrm>
        </p:spPr>
        <p:txBody>
          <a:bodyPr>
            <a:normAutofit/>
          </a:bodyPr>
          <a:lstStyle/>
          <a:p>
            <a:pPr marL="0" indent="0" algn="ctr">
              <a:buNone/>
            </a:pPr>
            <a:r>
              <a:rPr lang="en-US" sz="3600" dirty="0"/>
              <a:t>Class Structure</a:t>
            </a:r>
          </a:p>
          <a:p>
            <a:pPr marL="0" indent="0" algn="ctr">
              <a:buNone/>
            </a:pPr>
            <a:endParaRPr lang="en-US" sz="3600" dirty="0"/>
          </a:p>
          <a:p>
            <a:pPr marL="0" indent="0" algn="ctr">
              <a:buNone/>
            </a:pPr>
            <a:endParaRPr lang="en-US" sz="3600" dirty="0"/>
          </a:p>
          <a:p>
            <a:pPr marL="0" indent="0" algn="ctr">
              <a:buNone/>
            </a:pPr>
            <a:r>
              <a:rPr lang="en-US" sz="3600" dirty="0"/>
              <a:t>Premise of the lesson for the night</a:t>
            </a:r>
          </a:p>
          <a:p>
            <a:pPr marL="0" indent="0" algn="ctr">
              <a:buNone/>
            </a:pPr>
            <a:endParaRPr lang="en-US" sz="3600" dirty="0"/>
          </a:p>
          <a:p>
            <a:pPr marL="0" indent="0" algn="ctr">
              <a:buNone/>
            </a:pPr>
            <a:r>
              <a:rPr lang="en-US" sz="3600" dirty="0"/>
              <a:t>Discussion (That’s YOU)</a:t>
            </a:r>
          </a:p>
          <a:p>
            <a:pPr marL="0" indent="0" algn="ctr">
              <a:buNone/>
            </a:pPr>
            <a:endParaRPr lang="en-US" sz="3600" dirty="0"/>
          </a:p>
          <a:p>
            <a:pPr marL="0" indent="0" algn="ctr">
              <a:buNone/>
            </a:pPr>
            <a:r>
              <a:rPr lang="en-US" sz="3600" dirty="0"/>
              <a:t>Practical Application for YOU</a:t>
            </a:r>
          </a:p>
        </p:txBody>
      </p:sp>
      <p:sp>
        <p:nvSpPr>
          <p:cNvPr id="4" name="Date Placeholder 3">
            <a:extLst>
              <a:ext uri="{FF2B5EF4-FFF2-40B4-BE49-F238E27FC236}">
                <a16:creationId xmlns:a16="http://schemas.microsoft.com/office/drawing/2014/main" id="{B55EDDA0-A7BB-063F-2B5D-6338958448C5}"/>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9D654800-9CFA-A9DB-B39C-0DD4D13814A9}"/>
              </a:ext>
            </a:extLst>
          </p:cNvPr>
          <p:cNvSpPr>
            <a:spLocks noGrp="1"/>
          </p:cNvSpPr>
          <p:nvPr>
            <p:ph type="sldNum" sz="quarter" idx="12"/>
          </p:nvPr>
        </p:nvSpPr>
        <p:spPr/>
        <p:txBody>
          <a:bodyPr/>
          <a:lstStyle/>
          <a:p>
            <a:fld id="{5E53BDD8-F5C0-994F-846B-AA2AD600EBB7}" type="slidenum">
              <a:rPr lang="en-US" smtClean="0"/>
              <a:t>6</a:t>
            </a:fld>
            <a:endParaRPr lang="en-US"/>
          </a:p>
        </p:txBody>
      </p:sp>
    </p:spTree>
    <p:extLst>
      <p:ext uri="{BB962C8B-B14F-4D97-AF65-F5344CB8AC3E}">
        <p14:creationId xmlns:p14="http://schemas.microsoft.com/office/powerpoint/2010/main" val="1422874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7048566-1616-807B-11B5-8E6FDE9F8D62}"/>
              </a:ext>
            </a:extLst>
          </p:cNvPr>
          <p:cNvSpPr>
            <a:spLocks noGrp="1"/>
          </p:cNvSpPr>
          <p:nvPr>
            <p:ph type="ctrTitle"/>
          </p:nvPr>
        </p:nvSpPr>
        <p:spPr/>
        <p:txBody>
          <a:bodyPr/>
          <a:lstStyle/>
          <a:p>
            <a:r>
              <a:rPr lang="en-US" dirty="0"/>
              <a:t>Recall from our first lesson?</a:t>
            </a:r>
          </a:p>
        </p:txBody>
      </p:sp>
      <p:sp>
        <p:nvSpPr>
          <p:cNvPr id="7" name="Subtitle 6">
            <a:extLst>
              <a:ext uri="{FF2B5EF4-FFF2-40B4-BE49-F238E27FC236}">
                <a16:creationId xmlns:a16="http://schemas.microsoft.com/office/drawing/2014/main" id="{6D968B76-2675-AF99-EBA6-3CDA30A29775}"/>
              </a:ext>
            </a:extLst>
          </p:cNvPr>
          <p:cNvSpPr>
            <a:spLocks noGrp="1"/>
          </p:cNvSpPr>
          <p:nvPr>
            <p:ph type="subTitle" idx="1"/>
          </p:nvPr>
        </p:nvSpPr>
        <p:spPr>
          <a:xfrm>
            <a:off x="1524000" y="3602038"/>
            <a:ext cx="9144000" cy="665162"/>
          </a:xfrm>
        </p:spPr>
        <p:txBody>
          <a:bodyPr>
            <a:normAutofit/>
          </a:bodyPr>
          <a:lstStyle/>
          <a:p>
            <a:r>
              <a:rPr lang="en-US" sz="3200" dirty="0"/>
              <a:t>Who is responsible for OUR Sin?</a:t>
            </a:r>
          </a:p>
        </p:txBody>
      </p:sp>
      <p:sp>
        <p:nvSpPr>
          <p:cNvPr id="4" name="Date Placeholder 3">
            <a:extLst>
              <a:ext uri="{FF2B5EF4-FFF2-40B4-BE49-F238E27FC236}">
                <a16:creationId xmlns:a16="http://schemas.microsoft.com/office/drawing/2014/main" id="{9594F7FF-150B-6ECE-5B8C-8BD4A3FFECE4}"/>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A7DB0ABD-B8E6-30ED-9675-E23F7E29C319}"/>
              </a:ext>
            </a:extLst>
          </p:cNvPr>
          <p:cNvSpPr>
            <a:spLocks noGrp="1"/>
          </p:cNvSpPr>
          <p:nvPr>
            <p:ph type="sldNum" sz="quarter" idx="12"/>
          </p:nvPr>
        </p:nvSpPr>
        <p:spPr/>
        <p:txBody>
          <a:bodyPr/>
          <a:lstStyle/>
          <a:p>
            <a:fld id="{5E53BDD8-F5C0-994F-846B-AA2AD600EBB7}" type="slidenum">
              <a:rPr lang="en-US" smtClean="0"/>
              <a:t>7</a:t>
            </a:fld>
            <a:endParaRPr lang="en-US"/>
          </a:p>
        </p:txBody>
      </p:sp>
      <p:sp>
        <p:nvSpPr>
          <p:cNvPr id="8" name="TextBox 7">
            <a:extLst>
              <a:ext uri="{FF2B5EF4-FFF2-40B4-BE49-F238E27FC236}">
                <a16:creationId xmlns:a16="http://schemas.microsoft.com/office/drawing/2014/main" id="{434AADA6-7AF9-73B8-F6F4-79B32B0E3C29}"/>
              </a:ext>
            </a:extLst>
          </p:cNvPr>
          <p:cNvSpPr txBox="1"/>
          <p:nvPr/>
        </p:nvSpPr>
        <p:spPr>
          <a:xfrm>
            <a:off x="2046654" y="4542333"/>
            <a:ext cx="8098692" cy="1446550"/>
          </a:xfrm>
          <a:prstGeom prst="rect">
            <a:avLst/>
          </a:prstGeom>
          <a:noFill/>
        </p:spPr>
        <p:txBody>
          <a:bodyPr wrap="none" rtlCol="0">
            <a:spAutoFit/>
          </a:bodyPr>
          <a:lstStyle/>
          <a:p>
            <a:pPr algn="ctr"/>
            <a:r>
              <a:rPr lang="en-US" sz="4400" b="1" dirty="0">
                <a:latin typeface="Arial Narrow" panose="020B0604020202020204" pitchFamily="34" charset="0"/>
                <a:cs typeface="Arial Narrow" panose="020B0604020202020204" pitchFamily="34" charset="0"/>
              </a:rPr>
              <a:t>WE are responsible for our own sin!</a:t>
            </a:r>
          </a:p>
          <a:p>
            <a:pPr algn="ctr"/>
            <a:r>
              <a:rPr lang="en-US" sz="4400" b="1" dirty="0">
                <a:latin typeface="Arial Narrow" panose="020B0604020202020204" pitchFamily="34" charset="0"/>
                <a:cs typeface="Arial Narrow" panose="020B0604020202020204" pitchFamily="34" charset="0"/>
              </a:rPr>
              <a:t>James 1:13-15</a:t>
            </a:r>
          </a:p>
        </p:txBody>
      </p:sp>
    </p:spTree>
    <p:extLst>
      <p:ext uri="{BB962C8B-B14F-4D97-AF65-F5344CB8AC3E}">
        <p14:creationId xmlns:p14="http://schemas.microsoft.com/office/powerpoint/2010/main" val="1876526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2F11-89C5-E070-E7E0-EABCB0CFF82A}"/>
              </a:ext>
            </a:extLst>
          </p:cNvPr>
          <p:cNvSpPr>
            <a:spLocks noGrp="1"/>
          </p:cNvSpPr>
          <p:nvPr>
            <p:ph type="title"/>
          </p:nvPr>
        </p:nvSpPr>
        <p:spPr/>
        <p:txBody>
          <a:bodyPr/>
          <a:lstStyle/>
          <a:p>
            <a:r>
              <a:rPr lang="en-US" dirty="0"/>
              <a:t>Ensnaring Sins</a:t>
            </a:r>
          </a:p>
        </p:txBody>
      </p:sp>
      <p:sp>
        <p:nvSpPr>
          <p:cNvPr id="3" name="Content Placeholder 2">
            <a:extLst>
              <a:ext uri="{FF2B5EF4-FFF2-40B4-BE49-F238E27FC236}">
                <a16:creationId xmlns:a16="http://schemas.microsoft.com/office/drawing/2014/main" id="{1023F7B8-0CA7-D6D3-C906-87EEB1DED1CE}"/>
              </a:ext>
            </a:extLst>
          </p:cNvPr>
          <p:cNvSpPr>
            <a:spLocks noGrp="1"/>
          </p:cNvSpPr>
          <p:nvPr>
            <p:ph idx="1"/>
          </p:nvPr>
        </p:nvSpPr>
        <p:spPr/>
        <p:txBody>
          <a:bodyPr>
            <a:normAutofit/>
          </a:bodyPr>
          <a:lstStyle/>
          <a:p>
            <a:r>
              <a:rPr lang="en-US" dirty="0"/>
              <a:t>Hebrews 12:1</a:t>
            </a:r>
          </a:p>
          <a:p>
            <a:pPr>
              <a:lnSpc>
                <a:spcPct val="150000"/>
              </a:lnSpc>
            </a:pPr>
            <a:r>
              <a:rPr lang="en-US" dirty="0">
                <a:effectLst/>
              </a:rPr>
              <a:t>12 </a:t>
            </a:r>
            <a:r>
              <a:rPr lang="en-US" u="sng" dirty="0">
                <a:effectLst/>
              </a:rPr>
              <a:t>Therefore</a:t>
            </a:r>
            <a:r>
              <a:rPr lang="en-US" dirty="0">
                <a:effectLst/>
              </a:rPr>
              <a:t> we also, since we are surrounded by so great a cloud of witnesses, let us lay aside every weight, and </a:t>
            </a:r>
            <a:r>
              <a:rPr lang="en-US" u="sng" dirty="0">
                <a:effectLst/>
              </a:rPr>
              <a:t>the sin which so easily ensnares us</a:t>
            </a:r>
            <a:r>
              <a:rPr lang="en-US" dirty="0">
                <a:effectLst/>
              </a:rPr>
              <a:t>, and let us run with endurance the race that is set before us, </a:t>
            </a:r>
            <a:r>
              <a:rPr lang="en-US" baseline="30000" dirty="0">
                <a:effectLst/>
              </a:rPr>
              <a:t>2 </a:t>
            </a:r>
            <a:r>
              <a:rPr lang="en-US" dirty="0">
                <a:effectLst/>
              </a:rPr>
              <a:t>looking unto Jesus, the author and finisher of our faith, who for the joy that was set before Him endured the cross, despising the shame, and has sat down at the right hand of the throne of God.</a:t>
            </a:r>
          </a:p>
          <a:p>
            <a:endParaRPr lang="en-US" dirty="0"/>
          </a:p>
        </p:txBody>
      </p:sp>
      <p:sp>
        <p:nvSpPr>
          <p:cNvPr id="4" name="Date Placeholder 3">
            <a:extLst>
              <a:ext uri="{FF2B5EF4-FFF2-40B4-BE49-F238E27FC236}">
                <a16:creationId xmlns:a16="http://schemas.microsoft.com/office/drawing/2014/main" id="{8C73D623-59FE-A3BC-AC25-1F30D95ADF4D}"/>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78896675-A50E-ED30-56FB-1370D8398493}"/>
              </a:ext>
            </a:extLst>
          </p:cNvPr>
          <p:cNvSpPr>
            <a:spLocks noGrp="1"/>
          </p:cNvSpPr>
          <p:nvPr>
            <p:ph type="sldNum" sz="quarter" idx="12"/>
          </p:nvPr>
        </p:nvSpPr>
        <p:spPr/>
        <p:txBody>
          <a:bodyPr/>
          <a:lstStyle/>
          <a:p>
            <a:fld id="{5E53BDD8-F5C0-994F-846B-AA2AD600EBB7}" type="slidenum">
              <a:rPr lang="en-US" smtClean="0"/>
              <a:t>8</a:t>
            </a:fld>
            <a:endParaRPr lang="en-US"/>
          </a:p>
        </p:txBody>
      </p:sp>
    </p:spTree>
    <p:extLst>
      <p:ext uri="{BB962C8B-B14F-4D97-AF65-F5344CB8AC3E}">
        <p14:creationId xmlns:p14="http://schemas.microsoft.com/office/powerpoint/2010/main" val="31408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0F613-7316-6240-6CC8-9AD49FD6AE20}"/>
              </a:ext>
            </a:extLst>
          </p:cNvPr>
          <p:cNvSpPr>
            <a:spLocks noGrp="1"/>
          </p:cNvSpPr>
          <p:nvPr>
            <p:ph type="title"/>
          </p:nvPr>
        </p:nvSpPr>
        <p:spPr>
          <a:xfrm>
            <a:off x="838200" y="247739"/>
            <a:ext cx="10515600" cy="752474"/>
          </a:xfrm>
        </p:spPr>
        <p:txBody>
          <a:bodyPr/>
          <a:lstStyle/>
          <a:p>
            <a:pPr algn="ctr"/>
            <a:r>
              <a:rPr lang="en-US" dirty="0"/>
              <a:t>Ensnare</a:t>
            </a:r>
          </a:p>
        </p:txBody>
      </p:sp>
      <p:sp>
        <p:nvSpPr>
          <p:cNvPr id="3" name="Content Placeholder 2">
            <a:extLst>
              <a:ext uri="{FF2B5EF4-FFF2-40B4-BE49-F238E27FC236}">
                <a16:creationId xmlns:a16="http://schemas.microsoft.com/office/drawing/2014/main" id="{ED97D8DF-2B8B-BB9E-0A89-C79A5DE570DC}"/>
              </a:ext>
            </a:extLst>
          </p:cNvPr>
          <p:cNvSpPr>
            <a:spLocks noGrp="1"/>
          </p:cNvSpPr>
          <p:nvPr>
            <p:ph idx="1"/>
          </p:nvPr>
        </p:nvSpPr>
        <p:spPr>
          <a:xfrm>
            <a:off x="838200" y="1244865"/>
            <a:ext cx="10515600" cy="5610048"/>
          </a:xfrm>
        </p:spPr>
        <p:txBody>
          <a:bodyPr>
            <a:noAutofit/>
          </a:bodyPr>
          <a:lstStyle/>
          <a:p>
            <a:r>
              <a:rPr lang="en-US" dirty="0"/>
              <a:t>	</a:t>
            </a:r>
          </a:p>
          <a:p>
            <a:r>
              <a:rPr lang="en-US" dirty="0"/>
              <a:t>Mt 22:15 </a:t>
            </a:r>
            <a:r>
              <a:rPr lang="en-US" dirty="0">
                <a:effectLst/>
              </a:rPr>
              <a:t>Matthew </a:t>
            </a:r>
          </a:p>
          <a:p>
            <a:endParaRPr lang="en-US" dirty="0">
              <a:effectLst/>
            </a:endParaRPr>
          </a:p>
          <a:p>
            <a:r>
              <a:rPr lang="en-US" baseline="30000" dirty="0">
                <a:effectLst/>
              </a:rPr>
              <a:t>15 </a:t>
            </a:r>
            <a:r>
              <a:rPr lang="en-US" dirty="0">
                <a:effectLst/>
              </a:rPr>
              <a:t>Then the Pharisees went and plotted how they might </a:t>
            </a:r>
            <a:r>
              <a:rPr lang="en-US" u="sng" dirty="0">
                <a:effectLst/>
              </a:rPr>
              <a:t>entangle</a:t>
            </a:r>
            <a:r>
              <a:rPr lang="en-US" dirty="0">
                <a:effectLst/>
              </a:rPr>
              <a:t> Him in His talk. </a:t>
            </a:r>
            <a:r>
              <a:rPr lang="en-US" baseline="30000" dirty="0">
                <a:effectLst/>
              </a:rPr>
              <a:t>16 </a:t>
            </a:r>
            <a:r>
              <a:rPr lang="en-US" dirty="0">
                <a:effectLst/>
              </a:rPr>
              <a:t>And they sent to Him their disciples with the Herodians, saying, “Teacher, we know that You are true, and teach the way of God in truth; nor do You care about anyone, for You do not regard the person of men. </a:t>
            </a:r>
            <a:r>
              <a:rPr lang="en-US" baseline="30000" dirty="0">
                <a:effectLst/>
              </a:rPr>
              <a:t>17 </a:t>
            </a:r>
            <a:r>
              <a:rPr lang="en-US" dirty="0">
                <a:effectLst/>
              </a:rPr>
              <a:t>Tell us, therefore, what do You think? Is it lawful to pay taxes to Caesar, or not?”</a:t>
            </a:r>
          </a:p>
          <a:p>
            <a:endParaRPr lang="en-US" dirty="0">
              <a:effectLst/>
            </a:endParaRPr>
          </a:p>
          <a:p>
            <a:endParaRPr lang="en-US" dirty="0"/>
          </a:p>
        </p:txBody>
      </p:sp>
      <p:sp>
        <p:nvSpPr>
          <p:cNvPr id="4" name="Date Placeholder 3">
            <a:extLst>
              <a:ext uri="{FF2B5EF4-FFF2-40B4-BE49-F238E27FC236}">
                <a16:creationId xmlns:a16="http://schemas.microsoft.com/office/drawing/2014/main" id="{2F2D6452-3798-0C1C-330C-E6168E76E048}"/>
              </a:ext>
            </a:extLst>
          </p:cNvPr>
          <p:cNvSpPr>
            <a:spLocks noGrp="1"/>
          </p:cNvSpPr>
          <p:nvPr>
            <p:ph type="dt" sz="half" idx="10"/>
          </p:nvPr>
        </p:nvSpPr>
        <p:spPr/>
        <p:txBody>
          <a:bodyPr/>
          <a:lstStyle/>
          <a:p>
            <a:r>
              <a:rPr lang="en-US"/>
              <a:t>1/3/24</a:t>
            </a:r>
          </a:p>
        </p:txBody>
      </p:sp>
      <p:sp>
        <p:nvSpPr>
          <p:cNvPr id="5" name="Slide Number Placeholder 4">
            <a:extLst>
              <a:ext uri="{FF2B5EF4-FFF2-40B4-BE49-F238E27FC236}">
                <a16:creationId xmlns:a16="http://schemas.microsoft.com/office/drawing/2014/main" id="{8F01119F-2619-F1A0-E71C-01B7A8601F4B}"/>
              </a:ext>
            </a:extLst>
          </p:cNvPr>
          <p:cNvSpPr>
            <a:spLocks noGrp="1"/>
          </p:cNvSpPr>
          <p:nvPr>
            <p:ph type="sldNum" sz="quarter" idx="12"/>
          </p:nvPr>
        </p:nvSpPr>
        <p:spPr/>
        <p:txBody>
          <a:bodyPr/>
          <a:lstStyle/>
          <a:p>
            <a:fld id="{5E53BDD8-F5C0-994F-846B-AA2AD600EBB7}" type="slidenum">
              <a:rPr lang="en-US" smtClean="0"/>
              <a:t>9</a:t>
            </a:fld>
            <a:endParaRPr lang="en-US"/>
          </a:p>
        </p:txBody>
      </p:sp>
    </p:spTree>
    <p:extLst>
      <p:ext uri="{BB962C8B-B14F-4D97-AF65-F5344CB8AC3E}">
        <p14:creationId xmlns:p14="http://schemas.microsoft.com/office/powerpoint/2010/main" val="3126144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22015</TotalTime>
  <Words>1077</Words>
  <Application>Microsoft Office PowerPoint</Application>
  <PresentationFormat>Widescreen</PresentationFormat>
  <Paragraphs>182</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Narrow</vt:lpstr>
      <vt:lpstr>Calibri</vt:lpstr>
      <vt:lpstr>Copperplate Gothic Bold</vt:lpstr>
      <vt:lpstr>Helvetica</vt:lpstr>
      <vt:lpstr>Office Theme</vt:lpstr>
      <vt:lpstr>Just Say ! NO ! ... to SIN</vt:lpstr>
      <vt:lpstr>Outline of the Series</vt:lpstr>
      <vt:lpstr>PowerPoint Presentation</vt:lpstr>
      <vt:lpstr>Class #2  Secret Sins</vt:lpstr>
      <vt:lpstr>Class #3 Ensnaring Sins</vt:lpstr>
      <vt:lpstr>PowerPoint Presentation</vt:lpstr>
      <vt:lpstr>Recall from our first lesson?</vt:lpstr>
      <vt:lpstr>Ensnaring Sins</vt:lpstr>
      <vt:lpstr>Ensnare</vt:lpstr>
      <vt:lpstr>Ensnare</vt:lpstr>
      <vt:lpstr>Ensnare</vt:lpstr>
      <vt:lpstr>What is the Ensnaring Sin referenced in Heb 12:1</vt:lpstr>
      <vt:lpstr>PowerPoint Presentation</vt:lpstr>
      <vt:lpstr>Biblical characters had ensnaring sins!</vt:lpstr>
      <vt:lpstr>What are areas where ensnaring sins “catch us”?</vt:lpstr>
      <vt:lpstr>Discussion</vt:lpstr>
      <vt:lpstr>Practical Application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 Say NO to SIN</dc:title>
  <dc:creator>Dan McLeod (USA)</dc:creator>
  <cp:lastModifiedBy>Operator</cp:lastModifiedBy>
  <cp:revision>15</cp:revision>
  <cp:lastPrinted>2023-12-25T17:03:29Z</cp:lastPrinted>
  <dcterms:created xsi:type="dcterms:W3CDTF">2023-12-25T03:50:36Z</dcterms:created>
  <dcterms:modified xsi:type="dcterms:W3CDTF">2024-01-18T00:00:08Z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7ecbd7f-b723-4173-8d35-86251d5a3cdb_Enabled">
    <vt:lpwstr>true</vt:lpwstr>
  </property>
  <property fmtid="{D5CDD505-2E9C-101B-9397-08002B2CF9AE}" pid="3" name="MSIP_Label_a7ecbd7f-b723-4173-8d35-86251d5a3cdb_SetDate">
    <vt:lpwstr>2024-01-03T15:02:06Z</vt:lpwstr>
  </property>
  <property fmtid="{D5CDD505-2E9C-101B-9397-08002B2CF9AE}" pid="4" name="MSIP_Label_a7ecbd7f-b723-4173-8d35-86251d5a3cdb_Method">
    <vt:lpwstr>Privileged</vt:lpwstr>
  </property>
  <property fmtid="{D5CDD505-2E9C-101B-9397-08002B2CF9AE}" pid="5" name="MSIP_Label_a7ecbd7f-b723-4173-8d35-86251d5a3cdb_Name">
    <vt:lpwstr>General</vt:lpwstr>
  </property>
  <property fmtid="{D5CDD505-2E9C-101B-9397-08002B2CF9AE}" pid="6" name="MSIP_Label_a7ecbd7f-b723-4173-8d35-86251d5a3cdb_SiteId">
    <vt:lpwstr>57cf613d-5da0-4dfd-86be-9614efe502c4</vt:lpwstr>
  </property>
  <property fmtid="{D5CDD505-2E9C-101B-9397-08002B2CF9AE}" pid="7" name="MSIP_Label_a7ecbd7f-b723-4173-8d35-86251d5a3cdb_ActionId">
    <vt:lpwstr>8bead923-0e7a-4be9-9646-e73f21c9edb8</vt:lpwstr>
  </property>
  <property fmtid="{D5CDD505-2E9C-101B-9397-08002B2CF9AE}" pid="8" name="MSIP_Label_a7ecbd7f-b723-4173-8d35-86251d5a3cdb_ContentBits">
    <vt:lpwstr>0</vt:lpwstr>
  </property>
</Properties>
</file>