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F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93CB12-715C-45B8-9987-016384CBF0A2}" v="353" dt="2024-01-09T22:36:11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04406-9FC5-ACFE-893D-D4EADEB1A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388" y="745440"/>
            <a:ext cx="8132227" cy="3559859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AF19C-C14B-F137-2DE9-199245904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308" y="4669316"/>
            <a:ext cx="8132227" cy="135048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6A999-B8D4-1774-9F1B-9F9FE1B3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E3B7B-C7B5-42CF-90CF-67B3D21B2314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65D5D-2AE2-6F91-D1EB-6DD8FC3C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029E4-3A4E-970A-17A8-1E17D37D1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7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CDEBC-9F49-FA9D-D13C-DB380A628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757451"/>
            <a:ext cx="10875953" cy="121465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0CB13-23E6-D711-450C-A85A0CB99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5467" y="1972101"/>
            <a:ext cx="10848873" cy="40476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9BB7B-5C14-76DB-FEA8-3DBC09A9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9902-F134-45BD-ABD2-80C28059B090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C13CC-29B3-9FDC-C746-D5D65CC2A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52A12-895F-E9BE-5289-4E0411BD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8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A17614-2270-537D-8B09-6CB65016A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9496" y="755981"/>
            <a:ext cx="2277552" cy="533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C98B5-885C-CBB1-A858-76F65F7D2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755981"/>
            <a:ext cx="8230086" cy="5338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5DAFE-6A83-FB7D-72DF-232EFE204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4DB0-379A-41B7-9B29-7F42F0D571D5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41CCF-A3CD-506E-3AAE-CAEFA8C1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0DD9D-25C2-0EDF-A6F4-71946D57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4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5D22A-1F6D-0DE5-E04A-DC466353D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ADD6F-7C93-3CD3-AC8D-28A78787C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06E74-14FC-84D9-4B41-7D9FB0D5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6519-E62D-4F8C-AE1E-36928EC7D15C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5A7DC-6292-6181-949E-F8BC3FA1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0F5C6-EADC-E072-B19B-49BB11DF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6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B2054-1AE7-534F-0CFE-1F0628A09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138" y="2243708"/>
            <a:ext cx="9156288" cy="3776091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8EC2A-45C7-131C-0F4A-56E62EB02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137" y="838201"/>
            <a:ext cx="9156289" cy="140550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5A323-2679-E978-8856-2FEBE8F5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AEB6-FCE1-4CD5-923B-84E54F1460D5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71DC2-625E-0477-BF8C-F3CDDCE4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1A644-D449-E464-C2DF-F045A518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9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12719-44A3-3EE8-D757-F0E0F963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97" y="750627"/>
            <a:ext cx="10846556" cy="130415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40DC2-69F2-A056-508C-F5138E71F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6961" y="2075250"/>
            <a:ext cx="4571288" cy="410149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2243E-0673-54F2-5B38-DF5D2C736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9560" y="2075250"/>
            <a:ext cx="4770191" cy="410149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46B7D-7BAF-8DE9-FB5A-282908B03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4C2F-71A1-43C9-B2F6-A4FAC8157F1A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99017-BDD7-56C7-43AE-4B86AC781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E7D63-14BF-E333-B350-75DA58E2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0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C7F72-3970-859F-C268-E9940EF2D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649" y="743803"/>
            <a:ext cx="10764271" cy="102536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37CC6-89B8-3CF3-6973-1B5B71782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6961" y="1769166"/>
            <a:ext cx="4571287" cy="815008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50EB0-E35B-DA3D-B6A1-2422B01C6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6961" y="2678597"/>
            <a:ext cx="4571287" cy="3506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7A15D0-F178-1506-0E61-C8FFDF9BD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8633" y="1769166"/>
            <a:ext cx="4571287" cy="815008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CB421-A65A-A7DC-40A7-D8B76F9C3A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8633" y="2678596"/>
            <a:ext cx="4571287" cy="3506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F5675-5329-D2DB-FAFF-700D076CA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31DCC-9916-4BB7-A2E9-25EC84C740A7}" type="datetime1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92A97-07D9-5E5C-2A31-3B7D764C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626143-8FEE-0ABD-25C7-C34AF656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0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26EFE-D86C-B076-D4D1-FAD1883E0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757766"/>
            <a:ext cx="7240293" cy="3547534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F3B23-C631-4B62-3211-30222ABE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146A-335D-4B7F-86AE-5D483B1F631C}" type="datetime1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9A1FB-EA0D-F6A3-A4EB-001AA082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671B7-A902-587D-89D0-ECFB738F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4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A27D49-E5B4-0E67-FCFC-62A04E70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D8EC-8E17-4CE6-99C2-C22488572868}" type="datetime1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0E4B02-DD32-C63F-6FEE-BC36E2EF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5FA8B-18F7-7DDC-74E0-B1C7139E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4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2D42A-8FC3-F6BE-4CF7-1490DE4FD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95" y="766636"/>
            <a:ext cx="3951745" cy="151062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A2BAA-1CCB-696D-D506-5E17470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702452"/>
            <a:ext cx="6249988" cy="53173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3C3E7-B970-EF6C-A6D3-6CB81C948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3953" y="2277264"/>
            <a:ext cx="3752747" cy="37425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32464-D130-7DA0-050D-B444566B1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0ABA-DFFA-4B13-BB77-624D9164A38B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2B3B4-209E-187A-6F86-2F2EAD9F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A2A86-6CB1-F027-66AC-8EBFA9D0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2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68F49-A418-C21F-25DC-E4C2E171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2" y="765850"/>
            <a:ext cx="3995693" cy="177477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78CDE2-0C1B-D3BE-F399-98D983EF4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05400" y="838200"/>
            <a:ext cx="624998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86322-CA2D-A634-C10E-4F22BCE48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0137" y="2552699"/>
            <a:ext cx="3736563" cy="3467099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D0DD6-F55F-4437-DEC5-FA602850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0137" y="63202"/>
            <a:ext cx="2743200" cy="318221"/>
          </a:xfrm>
        </p:spPr>
        <p:txBody>
          <a:bodyPr/>
          <a:lstStyle/>
          <a:p>
            <a:fld id="{3220A08F-2B1D-4498-A043-7C299B1C2561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B46D7-EE7C-E399-6A6B-18237228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1B808-3207-D755-3B0B-E1D8814B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1CC32-6A6B-4E2E-BBA1-6864F305D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0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FF45E2-9197-4E34-029A-725ADAC0C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87" y="620202"/>
            <a:ext cx="9956747" cy="14387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CC19E-63FE-1D76-2550-01FD9A6D9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467" y="2306781"/>
            <a:ext cx="9956747" cy="3870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FA067-55BA-33CD-E6F2-B24B2D5DE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0137" y="63202"/>
            <a:ext cx="2743200" cy="318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567E9B64-DC09-41C8-9DE3-DA74AF8D2F97}" type="datetime1">
              <a:rPr lang="en-US" smtClean="0"/>
              <a:t>1/10/2024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5EAE2-7EF5-FFAA-CD74-AA63C6711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4016" y="6424761"/>
            <a:ext cx="4059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cap="all" spc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9DC1A-2539-3AE9-11EA-B87D22E62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3951" y="6425816"/>
            <a:ext cx="4297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E91CC32-6A6B-4E2E-BBA1-6864F305D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061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2" r:id="rId2"/>
    <p:sldLayoutId id="2147483711" r:id="rId3"/>
    <p:sldLayoutId id="2147483710" r:id="rId4"/>
    <p:sldLayoutId id="2147483709" r:id="rId5"/>
    <p:sldLayoutId id="2147483708" r:id="rId6"/>
    <p:sldLayoutId id="2147483707" r:id="rId7"/>
    <p:sldLayoutId id="2147483706" r:id="rId8"/>
    <p:sldLayoutId id="2147483705" r:id="rId9"/>
    <p:sldLayoutId id="2147483704" r:id="rId10"/>
    <p:sldLayoutId id="214748370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+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01059C-325D-3FAE-0355-F727540EA6FA}"/>
              </a:ext>
            </a:extLst>
          </p:cNvPr>
          <p:cNvSpPr txBox="1"/>
          <p:nvPr/>
        </p:nvSpPr>
        <p:spPr>
          <a:xfrm>
            <a:off x="-435310" y="367285"/>
            <a:ext cx="6374502" cy="1552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7C851B-C0F0-94F1-C289-84D906826576}"/>
              </a:ext>
            </a:extLst>
          </p:cNvPr>
          <p:cNvSpPr txBox="1"/>
          <p:nvPr/>
        </p:nvSpPr>
        <p:spPr>
          <a:xfrm>
            <a:off x="1905837" y="1143461"/>
            <a:ext cx="83803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Kinds of Sin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005461-A808-B69B-0525-0083F92C7C38}"/>
              </a:ext>
            </a:extLst>
          </p:cNvPr>
          <p:cNvSpPr txBox="1"/>
          <p:nvPr/>
        </p:nvSpPr>
        <p:spPr>
          <a:xfrm>
            <a:off x="3272412" y="3567165"/>
            <a:ext cx="56471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A Study by Wendell Winkler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627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01059C-325D-3FAE-0355-F727540EA6FA}"/>
              </a:ext>
            </a:extLst>
          </p:cNvPr>
          <p:cNvSpPr txBox="1"/>
          <p:nvPr/>
        </p:nvSpPr>
        <p:spPr>
          <a:xfrm>
            <a:off x="-435310" y="367285"/>
            <a:ext cx="6374502" cy="1552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7C851B-C0F0-94F1-C289-84D906826576}"/>
              </a:ext>
            </a:extLst>
          </p:cNvPr>
          <p:cNvSpPr txBox="1"/>
          <p:nvPr/>
        </p:nvSpPr>
        <p:spPr>
          <a:xfrm>
            <a:off x="1905837" y="1143461"/>
            <a:ext cx="83803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Secret Sins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005461-A808-B69B-0525-0083F92C7C38}"/>
              </a:ext>
            </a:extLst>
          </p:cNvPr>
          <p:cNvSpPr txBox="1"/>
          <p:nvPr/>
        </p:nvSpPr>
        <p:spPr>
          <a:xfrm>
            <a:off x="3272412" y="3567165"/>
            <a:ext cx="56471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Psalm 19:12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Who can understand his errors?  Cleanse me from secret faults.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144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01059C-325D-3FAE-0355-F727540EA6FA}"/>
              </a:ext>
            </a:extLst>
          </p:cNvPr>
          <p:cNvSpPr txBox="1"/>
          <p:nvPr/>
        </p:nvSpPr>
        <p:spPr>
          <a:xfrm>
            <a:off x="-435310" y="367285"/>
            <a:ext cx="6374502" cy="1552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7C851B-C0F0-94F1-C289-84D906826576}"/>
              </a:ext>
            </a:extLst>
          </p:cNvPr>
          <p:cNvSpPr txBox="1"/>
          <p:nvPr/>
        </p:nvSpPr>
        <p:spPr>
          <a:xfrm>
            <a:off x="935026" y="962414"/>
            <a:ext cx="103219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Secret Sins – sins that we commit unknowingly, out of ignorance, sins that we are not aware that they are sins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D4306-089E-9E49-CCD7-249A93F3A8DC}"/>
              </a:ext>
            </a:extLst>
          </p:cNvPr>
          <p:cNvSpPr txBox="1"/>
          <p:nvPr/>
        </p:nvSpPr>
        <p:spPr>
          <a:xfrm>
            <a:off x="778218" y="3627458"/>
            <a:ext cx="103219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Leviticus 5:14-18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2</a:t>
            </a:r>
            <a:r>
              <a:rPr lang="en-US" sz="2800" baseline="30000" dirty="0">
                <a:solidFill>
                  <a:schemeClr val="bg1"/>
                </a:solidFill>
                <a:latin typeface="Verdana Pro Semibold" panose="020F0502020204030204" pitchFamily="34" charset="0"/>
              </a:rPr>
              <a:t>nd</a:t>
            </a:r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 Corinthians 13:5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James 1:2-4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2</a:t>
            </a:r>
            <a:r>
              <a:rPr lang="en-US" sz="2800" baseline="30000" dirty="0">
                <a:solidFill>
                  <a:schemeClr val="bg1"/>
                </a:solidFill>
                <a:latin typeface="Verdana Pro Semibold" panose="020F0502020204030204" pitchFamily="34" charset="0"/>
              </a:rPr>
              <a:t>nd</a:t>
            </a:r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 Timothy 2:15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Titus 1:9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John 16:7-13</a:t>
            </a:r>
          </a:p>
        </p:txBody>
      </p:sp>
    </p:spTree>
    <p:extLst>
      <p:ext uri="{BB962C8B-B14F-4D97-AF65-F5344CB8AC3E}">
        <p14:creationId xmlns:p14="http://schemas.microsoft.com/office/powerpoint/2010/main" val="139868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01059C-325D-3FAE-0355-F727540EA6FA}"/>
              </a:ext>
            </a:extLst>
          </p:cNvPr>
          <p:cNvSpPr txBox="1"/>
          <p:nvPr/>
        </p:nvSpPr>
        <p:spPr>
          <a:xfrm>
            <a:off x="-435310" y="367285"/>
            <a:ext cx="6374502" cy="1552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7C851B-C0F0-94F1-C289-84D906826576}"/>
              </a:ext>
            </a:extLst>
          </p:cNvPr>
          <p:cNvSpPr txBox="1"/>
          <p:nvPr/>
        </p:nvSpPr>
        <p:spPr>
          <a:xfrm>
            <a:off x="935026" y="962414"/>
            <a:ext cx="10321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Secret Sins – sins that we hide from others, sins that prefer the darkness, figuratively and literally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D4306-089E-9E49-CCD7-249A93F3A8DC}"/>
              </a:ext>
            </a:extLst>
          </p:cNvPr>
          <p:cNvSpPr txBox="1"/>
          <p:nvPr/>
        </p:nvSpPr>
        <p:spPr>
          <a:xfrm>
            <a:off x="778218" y="2924073"/>
            <a:ext cx="103219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Ephesians 5:11-12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Psalm 90:8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Acts 5:1-11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Jonah chapter 1 (Jonah)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2 Samuel 12:1-14 (King David)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Joshua 7:10-26 (</a:t>
            </a:r>
            <a:r>
              <a:rPr lang="en-US" sz="2800" dirty="0" err="1">
                <a:solidFill>
                  <a:schemeClr val="bg1"/>
                </a:solidFill>
                <a:latin typeface="Verdana Pro Semibold" panose="020F0502020204030204" pitchFamily="34" charset="0"/>
              </a:rPr>
              <a:t>Achan</a:t>
            </a:r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0213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01059C-325D-3FAE-0355-F727540EA6FA}"/>
              </a:ext>
            </a:extLst>
          </p:cNvPr>
          <p:cNvSpPr txBox="1"/>
          <p:nvPr/>
        </p:nvSpPr>
        <p:spPr>
          <a:xfrm>
            <a:off x="237930" y="186237"/>
            <a:ext cx="6374502" cy="1552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7C851B-C0F0-94F1-C289-84D906826576}"/>
              </a:ext>
            </a:extLst>
          </p:cNvPr>
          <p:cNvSpPr txBox="1"/>
          <p:nvPr/>
        </p:nvSpPr>
        <p:spPr>
          <a:xfrm>
            <a:off x="935025" y="701840"/>
            <a:ext cx="10321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Secret Sins – sins that we hide from others, are never hidden from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D4306-089E-9E49-CCD7-249A93F3A8DC}"/>
              </a:ext>
            </a:extLst>
          </p:cNvPr>
          <p:cNvSpPr txBox="1"/>
          <p:nvPr/>
        </p:nvSpPr>
        <p:spPr>
          <a:xfrm>
            <a:off x="935025" y="2616730"/>
            <a:ext cx="103219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Matthew 6:4, 6, 18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Psalm 64:1-10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Psalm 32:1-5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Psalm 38:1-4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Ecclesiastes 12:14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Luke 12:2-3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James 1:14-15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Proverbs 4:23</a:t>
            </a:r>
          </a:p>
        </p:txBody>
      </p:sp>
    </p:spTree>
    <p:extLst>
      <p:ext uri="{BB962C8B-B14F-4D97-AF65-F5344CB8AC3E}">
        <p14:creationId xmlns:p14="http://schemas.microsoft.com/office/powerpoint/2010/main" val="316524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01059C-325D-3FAE-0355-F727540EA6FA}"/>
              </a:ext>
            </a:extLst>
          </p:cNvPr>
          <p:cNvSpPr txBox="1"/>
          <p:nvPr/>
        </p:nvSpPr>
        <p:spPr>
          <a:xfrm>
            <a:off x="237930" y="186237"/>
            <a:ext cx="6374502" cy="1552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7C851B-C0F0-94F1-C289-84D906826576}"/>
              </a:ext>
            </a:extLst>
          </p:cNvPr>
          <p:cNvSpPr txBox="1"/>
          <p:nvPr/>
        </p:nvSpPr>
        <p:spPr>
          <a:xfrm>
            <a:off x="935026" y="1609977"/>
            <a:ext cx="10321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All sins can be covered by the blood of Jesus Christ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D4306-089E-9E49-CCD7-249A93F3A8DC}"/>
              </a:ext>
            </a:extLst>
          </p:cNvPr>
          <p:cNvSpPr txBox="1"/>
          <p:nvPr/>
        </p:nvSpPr>
        <p:spPr>
          <a:xfrm>
            <a:off x="787302" y="3429000"/>
            <a:ext cx="103219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1</a:t>
            </a:r>
            <a:r>
              <a:rPr lang="en-US" sz="2800" baseline="30000" dirty="0">
                <a:solidFill>
                  <a:schemeClr val="bg1"/>
                </a:solidFill>
                <a:latin typeface="Verdana Pro Semibold" panose="020F0502020204030204" pitchFamily="34" charset="0"/>
              </a:rPr>
              <a:t>st</a:t>
            </a:r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 John 1:7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 Pro Semibold" panose="020F0502020204030204" pitchFamily="34" charset="0"/>
              </a:rPr>
              <a:t>James 5:19-20</a:t>
            </a:r>
          </a:p>
        </p:txBody>
      </p:sp>
    </p:spTree>
    <p:extLst>
      <p:ext uri="{BB962C8B-B14F-4D97-AF65-F5344CB8AC3E}">
        <p14:creationId xmlns:p14="http://schemas.microsoft.com/office/powerpoint/2010/main" val="2883583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01059C-325D-3FAE-0355-F727540EA6FA}"/>
              </a:ext>
            </a:extLst>
          </p:cNvPr>
          <p:cNvSpPr txBox="1"/>
          <p:nvPr/>
        </p:nvSpPr>
        <p:spPr>
          <a:xfrm>
            <a:off x="237930" y="186237"/>
            <a:ext cx="6374502" cy="1552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7C851B-C0F0-94F1-C289-84D906826576}"/>
              </a:ext>
            </a:extLst>
          </p:cNvPr>
          <p:cNvSpPr txBox="1"/>
          <p:nvPr/>
        </p:nvSpPr>
        <p:spPr>
          <a:xfrm>
            <a:off x="935026" y="217602"/>
            <a:ext cx="103219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James 1:17</a:t>
            </a:r>
          </a:p>
          <a:p>
            <a:pPr algn="ctr"/>
            <a:endParaRPr lang="en-US" sz="3600" b="1" dirty="0">
              <a:solidFill>
                <a:schemeClr val="bg1"/>
              </a:solidFill>
              <a:latin typeface="Verdana Pro Cond Semibold" panose="020B0706030504040204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Every good gift comes from above, and comes down with the Father of Lights, with whom there is no variation or shadow of turning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5FD1AA-04AF-3A5E-E0EF-F21C34008A1D}"/>
              </a:ext>
            </a:extLst>
          </p:cNvPr>
          <p:cNvSpPr txBox="1"/>
          <p:nvPr/>
        </p:nvSpPr>
        <p:spPr>
          <a:xfrm>
            <a:off x="1113184" y="4283765"/>
            <a:ext cx="101437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erdana Pro Semibold" panose="020B0704030504040204" pitchFamily="34" charset="0"/>
              </a:rPr>
              <a:t>As a church – we cannot tolerate sin in the camp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Verdana Pro Semibold" panose="020B0704030504040204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Verdana Pro Semibold" panose="020B0704030504040204" pitchFamily="34" charset="0"/>
              </a:rPr>
              <a:t>As a family – we cannot tolerate sin in the camp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Verdana Pro Semibold" panose="020B0704030504040204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Verdana Pro Semibold" panose="020B0704030504040204" pitchFamily="34" charset="0"/>
              </a:rPr>
              <a:t>As an individual – we cannot tolerate sin - anywhere!</a:t>
            </a:r>
          </a:p>
        </p:txBody>
      </p:sp>
    </p:spTree>
    <p:extLst>
      <p:ext uri="{BB962C8B-B14F-4D97-AF65-F5344CB8AC3E}">
        <p14:creationId xmlns:p14="http://schemas.microsoft.com/office/powerpoint/2010/main" val="161015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D01059C-325D-3FAE-0355-F727540EA6FA}"/>
              </a:ext>
            </a:extLst>
          </p:cNvPr>
          <p:cNvSpPr txBox="1"/>
          <p:nvPr/>
        </p:nvSpPr>
        <p:spPr>
          <a:xfrm>
            <a:off x="237930" y="186237"/>
            <a:ext cx="6374502" cy="1552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7C851B-C0F0-94F1-C289-84D906826576}"/>
              </a:ext>
            </a:extLst>
          </p:cNvPr>
          <p:cNvSpPr txBox="1"/>
          <p:nvPr/>
        </p:nvSpPr>
        <p:spPr>
          <a:xfrm>
            <a:off x="2423491" y="2274838"/>
            <a:ext cx="73450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If 50,000,000 (50 million) people do a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Verdana Pro Cond Semibold" panose="020B0706030504040204" pitchFamily="34" charset="0"/>
              </a:rPr>
              <a:t> WRONG thing it is still a WRONG THING</a:t>
            </a:r>
          </a:p>
        </p:txBody>
      </p:sp>
    </p:spTree>
    <p:extLst>
      <p:ext uri="{BB962C8B-B14F-4D97-AF65-F5344CB8AC3E}">
        <p14:creationId xmlns:p14="http://schemas.microsoft.com/office/powerpoint/2010/main" val="2836688188"/>
      </p:ext>
    </p:extLst>
  </p:cSld>
  <p:clrMapOvr>
    <a:masterClrMapping/>
  </p:clrMapOvr>
</p:sld>
</file>

<file path=ppt/theme/theme1.xml><?xml version="1.0" encoding="utf-8"?>
<a:theme xmlns:a="http://schemas.openxmlformats.org/drawingml/2006/main" name="DylanVTI">
  <a:themeElements>
    <a:clrScheme name="AnalogousFromLightSeedLeftStep">
      <a:dk1>
        <a:srgbClr val="000000"/>
      </a:dk1>
      <a:lt1>
        <a:srgbClr val="FFFFFF"/>
      </a:lt1>
      <a:dk2>
        <a:srgbClr val="3B2136"/>
      </a:dk2>
      <a:lt2>
        <a:srgbClr val="E2E3E8"/>
      </a:lt2>
      <a:accent1>
        <a:srgbClr val="A6A27D"/>
      </a:accent1>
      <a:accent2>
        <a:srgbClr val="BA9C7F"/>
      </a:accent2>
      <a:accent3>
        <a:srgbClr val="C39490"/>
      </a:accent3>
      <a:accent4>
        <a:srgbClr val="BA7F93"/>
      </a:accent4>
      <a:accent5>
        <a:srgbClr val="C390B7"/>
      </a:accent5>
      <a:accent6>
        <a:srgbClr val="AF7FBA"/>
      </a:accent6>
      <a:hlink>
        <a:srgbClr val="6970AE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lanVTI" id="{602636BD-A055-489B-83EC-AD971B7E5F9C}" vid="{CD33A9BC-C4B5-4F36-8A14-490DC4E38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642</TotalTime>
  <Words>234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Neue Haas Grotesk Text Pro</vt:lpstr>
      <vt:lpstr>Verdana Pro Cond Semibold</vt:lpstr>
      <vt:lpstr>Verdana Pro Semibold</vt:lpstr>
      <vt:lpstr>DylanVTI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Cindy Nelson</cp:lastModifiedBy>
  <cp:revision>4</cp:revision>
  <dcterms:created xsi:type="dcterms:W3CDTF">2024-01-08T22:11:09Z</dcterms:created>
  <dcterms:modified xsi:type="dcterms:W3CDTF">2024-01-10T14:44:57Z</dcterms:modified>
</cp:coreProperties>
</file>