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66" r:id="rId4"/>
    <p:sldId id="267" r:id="rId5"/>
    <p:sldId id="270" r:id="rId6"/>
    <p:sldId id="265" r:id="rId7"/>
    <p:sldId id="261" r:id="rId8"/>
    <p:sldId id="268" r:id="rId9"/>
    <p:sldId id="269" r:id="rId10"/>
    <p:sldId id="264" r:id="rId11"/>
    <p:sldId id="260" r:id="rId12"/>
    <p:sldId id="272" r:id="rId13"/>
    <p:sldId id="273" r:id="rId14"/>
    <p:sldId id="259" r:id="rId15"/>
    <p:sldId id="274" r:id="rId16"/>
    <p:sldId id="271" r:id="rId17"/>
    <p:sldId id="262" r:id="rId18"/>
    <p:sldId id="263" r:id="rId19"/>
    <p:sldId id="275" r:id="rId20"/>
    <p:sldId id="25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A0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CC8890-AE71-0D43-93CD-C4B876F3C65B}" v="141" dt="2024-01-03T20:08:11.1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73"/>
    <p:restoredTop sz="94648"/>
  </p:normalViewPr>
  <p:slideViewPr>
    <p:cSldViewPr snapToGrid="0">
      <p:cViewPr>
        <p:scale>
          <a:sx n="100" d="100"/>
          <a:sy n="100" d="100"/>
        </p:scale>
        <p:origin x="936" y="4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2DCA6B-1BD9-884B-8C2B-56E6AE4BC73B}" type="datetimeFigureOut">
              <a:rPr lang="en-US" smtClean="0"/>
              <a:t>1/3/24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254198-DBA0-BE4B-8619-8230C722CFF4}" type="slidenum">
              <a:rPr lang="en-US" smtClean="0"/>
              <a:t>‹#›</a:t>
            </a:fld>
            <a:endParaRPr lang="en-US"/>
          </a:p>
        </p:txBody>
      </p:sp>
    </p:spTree>
    <p:extLst>
      <p:ext uri="{BB962C8B-B14F-4D97-AF65-F5344CB8AC3E}">
        <p14:creationId xmlns:p14="http://schemas.microsoft.com/office/powerpoint/2010/main" val="991120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7F308-2CDC-C2BD-92E1-448471F363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8D8EA69-24A3-80CE-378D-1181073A9F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CA714F1-4B7B-A89F-D3A1-5AC18C4B4801}"/>
              </a:ext>
            </a:extLst>
          </p:cNvPr>
          <p:cNvSpPr>
            <a:spLocks noGrp="1"/>
          </p:cNvSpPr>
          <p:nvPr>
            <p:ph type="dt" sz="half" idx="10"/>
          </p:nvPr>
        </p:nvSpPr>
        <p:spPr/>
        <p:txBody>
          <a:bodyPr/>
          <a:lstStyle/>
          <a:p>
            <a:r>
              <a:rPr lang="en-US"/>
              <a:t>1/3/24</a:t>
            </a:r>
          </a:p>
        </p:txBody>
      </p:sp>
      <p:sp>
        <p:nvSpPr>
          <p:cNvPr id="5" name="Footer Placeholder 4">
            <a:extLst>
              <a:ext uri="{FF2B5EF4-FFF2-40B4-BE49-F238E27FC236}">
                <a16:creationId xmlns:a16="http://schemas.microsoft.com/office/drawing/2014/main" id="{9678E97B-FC51-EF8F-F56B-C70595B84D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99E41D-083D-054A-0779-9DE05708288D}"/>
              </a:ext>
            </a:extLst>
          </p:cNvPr>
          <p:cNvSpPr>
            <a:spLocks noGrp="1"/>
          </p:cNvSpPr>
          <p:nvPr>
            <p:ph type="sldNum" sz="quarter" idx="12"/>
          </p:nvPr>
        </p:nvSpPr>
        <p:spPr/>
        <p:txBody>
          <a:bodyPr/>
          <a:lstStyle/>
          <a:p>
            <a:fld id="{5E53BDD8-F5C0-994F-846B-AA2AD600EBB7}" type="slidenum">
              <a:rPr lang="en-US" smtClean="0"/>
              <a:t>‹#›</a:t>
            </a:fld>
            <a:endParaRPr lang="en-US"/>
          </a:p>
        </p:txBody>
      </p:sp>
    </p:spTree>
    <p:extLst>
      <p:ext uri="{BB962C8B-B14F-4D97-AF65-F5344CB8AC3E}">
        <p14:creationId xmlns:p14="http://schemas.microsoft.com/office/powerpoint/2010/main" val="1236289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23E6C-3D3B-2AFD-3819-5B372F1C46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AD4A10-1364-B28F-B2D3-54462FEA21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3CB944-3FCA-1F16-0A8B-D48F5CF426F6}"/>
              </a:ext>
            </a:extLst>
          </p:cNvPr>
          <p:cNvSpPr>
            <a:spLocks noGrp="1"/>
          </p:cNvSpPr>
          <p:nvPr>
            <p:ph type="dt" sz="half" idx="10"/>
          </p:nvPr>
        </p:nvSpPr>
        <p:spPr/>
        <p:txBody>
          <a:bodyPr/>
          <a:lstStyle/>
          <a:p>
            <a:r>
              <a:rPr lang="en-US"/>
              <a:t>1/3/24</a:t>
            </a:r>
          </a:p>
        </p:txBody>
      </p:sp>
      <p:sp>
        <p:nvSpPr>
          <p:cNvPr id="5" name="Footer Placeholder 4">
            <a:extLst>
              <a:ext uri="{FF2B5EF4-FFF2-40B4-BE49-F238E27FC236}">
                <a16:creationId xmlns:a16="http://schemas.microsoft.com/office/drawing/2014/main" id="{5E8D5A0B-05AC-785E-C6D9-A1E850BA3D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C968E2-A803-DE7B-DBB6-75CE74529D24}"/>
              </a:ext>
            </a:extLst>
          </p:cNvPr>
          <p:cNvSpPr>
            <a:spLocks noGrp="1"/>
          </p:cNvSpPr>
          <p:nvPr>
            <p:ph type="sldNum" sz="quarter" idx="12"/>
          </p:nvPr>
        </p:nvSpPr>
        <p:spPr/>
        <p:txBody>
          <a:bodyPr/>
          <a:lstStyle/>
          <a:p>
            <a:fld id="{5E53BDD8-F5C0-994F-846B-AA2AD600EBB7}" type="slidenum">
              <a:rPr lang="en-US" smtClean="0"/>
              <a:t>‹#›</a:t>
            </a:fld>
            <a:endParaRPr lang="en-US"/>
          </a:p>
        </p:txBody>
      </p:sp>
    </p:spTree>
    <p:extLst>
      <p:ext uri="{BB962C8B-B14F-4D97-AF65-F5344CB8AC3E}">
        <p14:creationId xmlns:p14="http://schemas.microsoft.com/office/powerpoint/2010/main" val="677403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CF262-0EDF-FBB1-2D22-301B8B2ADD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E0F3707-5C9C-FA9F-65D7-C11DC2003C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370841-8E7E-6D80-C32B-F7F81C8BEEAA}"/>
              </a:ext>
            </a:extLst>
          </p:cNvPr>
          <p:cNvSpPr>
            <a:spLocks noGrp="1"/>
          </p:cNvSpPr>
          <p:nvPr>
            <p:ph type="dt" sz="half" idx="10"/>
          </p:nvPr>
        </p:nvSpPr>
        <p:spPr/>
        <p:txBody>
          <a:bodyPr/>
          <a:lstStyle/>
          <a:p>
            <a:r>
              <a:rPr lang="en-US"/>
              <a:t>1/3/24</a:t>
            </a:r>
          </a:p>
        </p:txBody>
      </p:sp>
      <p:sp>
        <p:nvSpPr>
          <p:cNvPr id="5" name="Footer Placeholder 4">
            <a:extLst>
              <a:ext uri="{FF2B5EF4-FFF2-40B4-BE49-F238E27FC236}">
                <a16:creationId xmlns:a16="http://schemas.microsoft.com/office/drawing/2014/main" id="{7239C4DE-C19A-0F2F-79B4-8F3465D0E0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84F74E-4294-FBF5-DC66-E7BEF6F39889}"/>
              </a:ext>
            </a:extLst>
          </p:cNvPr>
          <p:cNvSpPr>
            <a:spLocks noGrp="1"/>
          </p:cNvSpPr>
          <p:nvPr>
            <p:ph type="sldNum" sz="quarter" idx="12"/>
          </p:nvPr>
        </p:nvSpPr>
        <p:spPr/>
        <p:txBody>
          <a:bodyPr/>
          <a:lstStyle/>
          <a:p>
            <a:fld id="{5E53BDD8-F5C0-994F-846B-AA2AD600EBB7}" type="slidenum">
              <a:rPr lang="en-US" smtClean="0"/>
              <a:t>‹#›</a:t>
            </a:fld>
            <a:endParaRPr lang="en-US"/>
          </a:p>
        </p:txBody>
      </p:sp>
    </p:spTree>
    <p:extLst>
      <p:ext uri="{BB962C8B-B14F-4D97-AF65-F5344CB8AC3E}">
        <p14:creationId xmlns:p14="http://schemas.microsoft.com/office/powerpoint/2010/main" val="2456079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5EF60-50F1-EE42-04E9-5452B6886D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7621FB-112E-0BEE-474A-36B72A4D286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71C45F-60B0-3DB4-8211-DC357E4C92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C3AB0A9-2904-DA4E-0174-F0798405B7D3}"/>
              </a:ext>
            </a:extLst>
          </p:cNvPr>
          <p:cNvSpPr>
            <a:spLocks noGrp="1"/>
          </p:cNvSpPr>
          <p:nvPr>
            <p:ph type="dt" sz="half" idx="10"/>
          </p:nvPr>
        </p:nvSpPr>
        <p:spPr/>
        <p:txBody>
          <a:bodyPr/>
          <a:lstStyle/>
          <a:p>
            <a:r>
              <a:rPr lang="en-US"/>
              <a:t>1/3/24</a:t>
            </a:r>
          </a:p>
        </p:txBody>
      </p:sp>
      <p:sp>
        <p:nvSpPr>
          <p:cNvPr id="6" name="Footer Placeholder 5">
            <a:extLst>
              <a:ext uri="{FF2B5EF4-FFF2-40B4-BE49-F238E27FC236}">
                <a16:creationId xmlns:a16="http://schemas.microsoft.com/office/drawing/2014/main" id="{7526C629-AF36-DB4E-3D4C-F639AD028D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4AA1C6-EF89-4CD6-024C-DCAE721DF771}"/>
              </a:ext>
            </a:extLst>
          </p:cNvPr>
          <p:cNvSpPr>
            <a:spLocks noGrp="1"/>
          </p:cNvSpPr>
          <p:nvPr>
            <p:ph type="sldNum" sz="quarter" idx="12"/>
          </p:nvPr>
        </p:nvSpPr>
        <p:spPr/>
        <p:txBody>
          <a:bodyPr/>
          <a:lstStyle/>
          <a:p>
            <a:fld id="{5E53BDD8-F5C0-994F-846B-AA2AD600EBB7}" type="slidenum">
              <a:rPr lang="en-US" smtClean="0"/>
              <a:t>‹#›</a:t>
            </a:fld>
            <a:endParaRPr lang="en-US"/>
          </a:p>
        </p:txBody>
      </p:sp>
    </p:spTree>
    <p:extLst>
      <p:ext uri="{BB962C8B-B14F-4D97-AF65-F5344CB8AC3E}">
        <p14:creationId xmlns:p14="http://schemas.microsoft.com/office/powerpoint/2010/main" val="4097142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19ED6-CB97-5954-DFCC-B8A7C3ED727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07818D3-EAE0-CDDA-A299-5700A085DC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AC2BEE-3DA0-063D-276D-0CCED1BCD92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1FDBF3-19DB-38A5-36C4-E7D344EE15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225778-0E7E-E401-D4B9-79EA7D36C0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EAD230-AC5B-ABAC-9C1A-0B985D308BCD}"/>
              </a:ext>
            </a:extLst>
          </p:cNvPr>
          <p:cNvSpPr>
            <a:spLocks noGrp="1"/>
          </p:cNvSpPr>
          <p:nvPr>
            <p:ph type="dt" sz="half" idx="10"/>
          </p:nvPr>
        </p:nvSpPr>
        <p:spPr/>
        <p:txBody>
          <a:bodyPr/>
          <a:lstStyle/>
          <a:p>
            <a:r>
              <a:rPr lang="en-US"/>
              <a:t>1/3/24</a:t>
            </a:r>
          </a:p>
        </p:txBody>
      </p:sp>
      <p:sp>
        <p:nvSpPr>
          <p:cNvPr id="8" name="Footer Placeholder 7">
            <a:extLst>
              <a:ext uri="{FF2B5EF4-FFF2-40B4-BE49-F238E27FC236}">
                <a16:creationId xmlns:a16="http://schemas.microsoft.com/office/drawing/2014/main" id="{4B37F9AB-F0A9-FD22-1D33-ADDEA39D877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2AF4160-35D0-E87C-8B28-B18E89EB0FBC}"/>
              </a:ext>
            </a:extLst>
          </p:cNvPr>
          <p:cNvSpPr>
            <a:spLocks noGrp="1"/>
          </p:cNvSpPr>
          <p:nvPr>
            <p:ph type="sldNum" sz="quarter" idx="12"/>
          </p:nvPr>
        </p:nvSpPr>
        <p:spPr/>
        <p:txBody>
          <a:bodyPr/>
          <a:lstStyle/>
          <a:p>
            <a:fld id="{5E53BDD8-F5C0-994F-846B-AA2AD600EBB7}" type="slidenum">
              <a:rPr lang="en-US" smtClean="0"/>
              <a:t>‹#›</a:t>
            </a:fld>
            <a:endParaRPr lang="en-US"/>
          </a:p>
        </p:txBody>
      </p:sp>
    </p:spTree>
    <p:extLst>
      <p:ext uri="{BB962C8B-B14F-4D97-AF65-F5344CB8AC3E}">
        <p14:creationId xmlns:p14="http://schemas.microsoft.com/office/powerpoint/2010/main" val="1292239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47647-A764-310E-E662-1D26230EC47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757DF8A-D85A-4FF6-B42F-8311BB17372D}"/>
              </a:ext>
            </a:extLst>
          </p:cNvPr>
          <p:cNvSpPr>
            <a:spLocks noGrp="1"/>
          </p:cNvSpPr>
          <p:nvPr>
            <p:ph type="dt" sz="half" idx="10"/>
          </p:nvPr>
        </p:nvSpPr>
        <p:spPr/>
        <p:txBody>
          <a:bodyPr/>
          <a:lstStyle/>
          <a:p>
            <a:r>
              <a:rPr lang="en-US"/>
              <a:t>1/3/24</a:t>
            </a:r>
          </a:p>
        </p:txBody>
      </p:sp>
      <p:sp>
        <p:nvSpPr>
          <p:cNvPr id="4" name="Footer Placeholder 3">
            <a:extLst>
              <a:ext uri="{FF2B5EF4-FFF2-40B4-BE49-F238E27FC236}">
                <a16:creationId xmlns:a16="http://schemas.microsoft.com/office/drawing/2014/main" id="{C45CEE67-3E23-1C4A-8F05-4AA1A4A171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6A48D5-5D63-8ED5-34EB-DC23D7F7B103}"/>
              </a:ext>
            </a:extLst>
          </p:cNvPr>
          <p:cNvSpPr>
            <a:spLocks noGrp="1"/>
          </p:cNvSpPr>
          <p:nvPr>
            <p:ph type="sldNum" sz="quarter" idx="12"/>
          </p:nvPr>
        </p:nvSpPr>
        <p:spPr/>
        <p:txBody>
          <a:bodyPr/>
          <a:lstStyle/>
          <a:p>
            <a:fld id="{5E53BDD8-F5C0-994F-846B-AA2AD600EBB7}" type="slidenum">
              <a:rPr lang="en-US" smtClean="0"/>
              <a:t>‹#›</a:t>
            </a:fld>
            <a:endParaRPr lang="en-US"/>
          </a:p>
        </p:txBody>
      </p:sp>
    </p:spTree>
    <p:extLst>
      <p:ext uri="{BB962C8B-B14F-4D97-AF65-F5344CB8AC3E}">
        <p14:creationId xmlns:p14="http://schemas.microsoft.com/office/powerpoint/2010/main" val="3290372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C0645C-6AE3-41D7-4212-E00489877818}"/>
              </a:ext>
            </a:extLst>
          </p:cNvPr>
          <p:cNvSpPr>
            <a:spLocks noGrp="1"/>
          </p:cNvSpPr>
          <p:nvPr>
            <p:ph type="dt" sz="half" idx="10"/>
          </p:nvPr>
        </p:nvSpPr>
        <p:spPr/>
        <p:txBody>
          <a:bodyPr/>
          <a:lstStyle/>
          <a:p>
            <a:r>
              <a:rPr lang="en-US"/>
              <a:t>1/3/24</a:t>
            </a:r>
          </a:p>
        </p:txBody>
      </p:sp>
      <p:sp>
        <p:nvSpPr>
          <p:cNvPr id="3" name="Footer Placeholder 2">
            <a:extLst>
              <a:ext uri="{FF2B5EF4-FFF2-40B4-BE49-F238E27FC236}">
                <a16:creationId xmlns:a16="http://schemas.microsoft.com/office/drawing/2014/main" id="{46A16F84-1E42-9806-74F0-AF14A110B7F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4764117-EEDE-166E-4E0A-CF2CBBB08CE6}"/>
              </a:ext>
            </a:extLst>
          </p:cNvPr>
          <p:cNvSpPr>
            <a:spLocks noGrp="1"/>
          </p:cNvSpPr>
          <p:nvPr>
            <p:ph type="sldNum" sz="quarter" idx="12"/>
          </p:nvPr>
        </p:nvSpPr>
        <p:spPr/>
        <p:txBody>
          <a:bodyPr/>
          <a:lstStyle/>
          <a:p>
            <a:fld id="{5E53BDD8-F5C0-994F-846B-AA2AD600EBB7}" type="slidenum">
              <a:rPr lang="en-US" smtClean="0"/>
              <a:t>‹#›</a:t>
            </a:fld>
            <a:endParaRPr lang="en-US"/>
          </a:p>
        </p:txBody>
      </p:sp>
    </p:spTree>
    <p:extLst>
      <p:ext uri="{BB962C8B-B14F-4D97-AF65-F5344CB8AC3E}">
        <p14:creationId xmlns:p14="http://schemas.microsoft.com/office/powerpoint/2010/main" val="2484530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9856-CECB-BB6C-1AC3-6B0FDEFE3B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5CA10A4-1010-BA40-B497-8CE9EAF6F9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902CFC-7CC3-0638-1EE0-427D439390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4E9BFC-4335-F315-59D4-700F12907E12}"/>
              </a:ext>
            </a:extLst>
          </p:cNvPr>
          <p:cNvSpPr>
            <a:spLocks noGrp="1"/>
          </p:cNvSpPr>
          <p:nvPr>
            <p:ph type="dt" sz="half" idx="10"/>
          </p:nvPr>
        </p:nvSpPr>
        <p:spPr/>
        <p:txBody>
          <a:bodyPr/>
          <a:lstStyle/>
          <a:p>
            <a:r>
              <a:rPr lang="en-US"/>
              <a:t>1/3/24</a:t>
            </a:r>
          </a:p>
        </p:txBody>
      </p:sp>
      <p:sp>
        <p:nvSpPr>
          <p:cNvPr id="6" name="Footer Placeholder 5">
            <a:extLst>
              <a:ext uri="{FF2B5EF4-FFF2-40B4-BE49-F238E27FC236}">
                <a16:creationId xmlns:a16="http://schemas.microsoft.com/office/drawing/2014/main" id="{E0E88899-DC18-EBED-DC46-8397D31145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B4A6CF-77CC-2B29-725B-026D7E4AAD82}"/>
              </a:ext>
            </a:extLst>
          </p:cNvPr>
          <p:cNvSpPr>
            <a:spLocks noGrp="1"/>
          </p:cNvSpPr>
          <p:nvPr>
            <p:ph type="sldNum" sz="quarter" idx="12"/>
          </p:nvPr>
        </p:nvSpPr>
        <p:spPr/>
        <p:txBody>
          <a:bodyPr/>
          <a:lstStyle/>
          <a:p>
            <a:fld id="{5E53BDD8-F5C0-994F-846B-AA2AD600EBB7}" type="slidenum">
              <a:rPr lang="en-US" smtClean="0"/>
              <a:t>‹#›</a:t>
            </a:fld>
            <a:endParaRPr lang="en-US"/>
          </a:p>
        </p:txBody>
      </p:sp>
    </p:spTree>
    <p:extLst>
      <p:ext uri="{BB962C8B-B14F-4D97-AF65-F5344CB8AC3E}">
        <p14:creationId xmlns:p14="http://schemas.microsoft.com/office/powerpoint/2010/main" val="3358466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0F499-BF3F-01B9-C7AD-F13B7A3649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53D156A-DB29-4645-6655-50B2C53DC6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A962017-4324-38EE-053F-C8F767751C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1DC78F-374D-4151-3DEA-D29146779202}"/>
              </a:ext>
            </a:extLst>
          </p:cNvPr>
          <p:cNvSpPr>
            <a:spLocks noGrp="1"/>
          </p:cNvSpPr>
          <p:nvPr>
            <p:ph type="dt" sz="half" idx="10"/>
          </p:nvPr>
        </p:nvSpPr>
        <p:spPr/>
        <p:txBody>
          <a:bodyPr/>
          <a:lstStyle/>
          <a:p>
            <a:r>
              <a:rPr lang="en-US"/>
              <a:t>1/3/24</a:t>
            </a:r>
          </a:p>
        </p:txBody>
      </p:sp>
      <p:sp>
        <p:nvSpPr>
          <p:cNvPr id="6" name="Footer Placeholder 5">
            <a:extLst>
              <a:ext uri="{FF2B5EF4-FFF2-40B4-BE49-F238E27FC236}">
                <a16:creationId xmlns:a16="http://schemas.microsoft.com/office/drawing/2014/main" id="{968A8FD0-D235-CB59-FF3F-77617E5B7C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0720CA-3F24-E105-E3E3-649CA976A5A8}"/>
              </a:ext>
            </a:extLst>
          </p:cNvPr>
          <p:cNvSpPr>
            <a:spLocks noGrp="1"/>
          </p:cNvSpPr>
          <p:nvPr>
            <p:ph type="sldNum" sz="quarter" idx="12"/>
          </p:nvPr>
        </p:nvSpPr>
        <p:spPr/>
        <p:txBody>
          <a:bodyPr/>
          <a:lstStyle/>
          <a:p>
            <a:fld id="{5E53BDD8-F5C0-994F-846B-AA2AD600EBB7}" type="slidenum">
              <a:rPr lang="en-US" smtClean="0"/>
              <a:t>‹#›</a:t>
            </a:fld>
            <a:endParaRPr lang="en-US"/>
          </a:p>
        </p:txBody>
      </p:sp>
    </p:spTree>
    <p:extLst>
      <p:ext uri="{BB962C8B-B14F-4D97-AF65-F5344CB8AC3E}">
        <p14:creationId xmlns:p14="http://schemas.microsoft.com/office/powerpoint/2010/main" val="3963419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alpha val="76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161709-A178-9528-233C-E6D40E39CB40}"/>
              </a:ext>
            </a:extLst>
          </p:cNvPr>
          <p:cNvSpPr>
            <a:spLocks noGrp="1"/>
          </p:cNvSpPr>
          <p:nvPr>
            <p:ph type="title"/>
          </p:nvPr>
        </p:nvSpPr>
        <p:spPr>
          <a:xfrm>
            <a:off x="838200" y="365126"/>
            <a:ext cx="10515600" cy="100021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D19A7F3-C582-48B1-4819-682397DE1E64}"/>
              </a:ext>
            </a:extLst>
          </p:cNvPr>
          <p:cNvSpPr>
            <a:spLocks noGrp="1"/>
          </p:cNvSpPr>
          <p:nvPr>
            <p:ph type="body" idx="1"/>
          </p:nvPr>
        </p:nvSpPr>
        <p:spPr>
          <a:xfrm>
            <a:off x="838200" y="1553227"/>
            <a:ext cx="10515600" cy="462373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Date Placeholder 3">
            <a:extLst>
              <a:ext uri="{FF2B5EF4-FFF2-40B4-BE49-F238E27FC236}">
                <a16:creationId xmlns:a16="http://schemas.microsoft.com/office/drawing/2014/main" id="{5D7D74E1-CC8D-75E4-DF64-DA9086AB6B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1/3/24</a:t>
            </a:r>
          </a:p>
        </p:txBody>
      </p:sp>
      <p:sp>
        <p:nvSpPr>
          <p:cNvPr id="5" name="Footer Placeholder 4">
            <a:extLst>
              <a:ext uri="{FF2B5EF4-FFF2-40B4-BE49-F238E27FC236}">
                <a16:creationId xmlns:a16="http://schemas.microsoft.com/office/drawing/2014/main" id="{91A55BDD-62F1-165A-F3B6-303DA364C2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46EC660-0A06-B128-3DBE-BA625D8CFB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53BDD8-F5C0-994F-846B-AA2AD600EBB7}" type="slidenum">
              <a:rPr lang="en-US" smtClean="0"/>
              <a:t>‹#›</a:t>
            </a:fld>
            <a:endParaRPr lang="en-US"/>
          </a:p>
        </p:txBody>
      </p:sp>
    </p:spTree>
    <p:extLst>
      <p:ext uri="{BB962C8B-B14F-4D97-AF65-F5344CB8AC3E}">
        <p14:creationId xmlns:p14="http://schemas.microsoft.com/office/powerpoint/2010/main" val="20501500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p:txStyles>
    <p:titleStyle>
      <a:lvl1pPr algn="l" defTabSz="914400" rtl="0" eaLnBrk="1" latinLnBrk="0" hangingPunct="1">
        <a:lnSpc>
          <a:spcPct val="90000"/>
        </a:lnSpc>
        <a:spcBef>
          <a:spcPct val="0"/>
        </a:spcBef>
        <a:buNone/>
        <a:defRPr sz="4400" b="1" i="0" kern="1200">
          <a:solidFill>
            <a:schemeClr val="tx1"/>
          </a:solidFill>
          <a:latin typeface="Arial Narrow" panose="020B0604020202020204" pitchFamily="34" charset="0"/>
          <a:ea typeface="+mj-ea"/>
          <a:cs typeface="Arial Narrow"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tx1"/>
          </a:solidFill>
          <a:latin typeface="Arial Narrow" panose="020B0604020202020204" pitchFamily="34" charset="0"/>
          <a:ea typeface="+mn-ea"/>
          <a:cs typeface="Arial Narrow"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1" i="0" kern="1200">
          <a:solidFill>
            <a:schemeClr val="tx1"/>
          </a:solidFill>
          <a:latin typeface="Arial Narrow" panose="020B0604020202020204" pitchFamily="34" charset="0"/>
          <a:ea typeface="+mn-ea"/>
          <a:cs typeface="Arial Narrow"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b="1" i="0" kern="1200">
          <a:solidFill>
            <a:schemeClr val="tx1"/>
          </a:solidFill>
          <a:latin typeface="Arial Narrow" panose="020B0604020202020204" pitchFamily="34" charset="0"/>
          <a:ea typeface="+mn-ea"/>
          <a:cs typeface="Arial Narrow"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b="1" i="0" kern="1200">
          <a:solidFill>
            <a:schemeClr val="tx1"/>
          </a:solidFill>
          <a:latin typeface="Arial Narrow" panose="020B0604020202020204" pitchFamily="34" charset="0"/>
          <a:ea typeface="+mn-ea"/>
          <a:cs typeface="Arial Narrow"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b="1" i="0" kern="1200">
          <a:solidFill>
            <a:schemeClr val="tx1"/>
          </a:solidFill>
          <a:latin typeface="Arial Narrow" panose="020B0604020202020204" pitchFamily="34" charset="0"/>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christiancourier.com/articles/the-righteousness-of-god-revealed" TargetMode="External"/><Relationship Id="rId2" Type="http://schemas.openxmlformats.org/officeDocument/2006/relationships/hyperlink" Target="https://christiancourier.com/articles/the-wages-of-sin-and-the-free-gift-of-god" TargetMode="External"/><Relationship Id="rId1" Type="http://schemas.openxmlformats.org/officeDocument/2006/relationships/slideLayout" Target="../slideLayouts/slideLayout2.xml"/><Relationship Id="rId4" Type="http://schemas.openxmlformats.org/officeDocument/2006/relationships/hyperlink" Target="https://christiancourier.com/articles/the-drawing-power-of-god"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569D3-8017-4D5B-FE35-594B23CBD811}"/>
              </a:ext>
            </a:extLst>
          </p:cNvPr>
          <p:cNvSpPr>
            <a:spLocks noGrp="1"/>
          </p:cNvSpPr>
          <p:nvPr>
            <p:ph type="ctrTitle"/>
          </p:nvPr>
        </p:nvSpPr>
        <p:spPr/>
        <p:txBody>
          <a:bodyPr anchor="ctr"/>
          <a:lstStyle/>
          <a:p>
            <a:r>
              <a:rPr lang="en-US" b="1" dirty="0">
                <a:latin typeface="Copperplate Gothic Bold" panose="020E0705020206020404" pitchFamily="34" charset="77"/>
              </a:rPr>
              <a:t>Just Say ! NO ! ... to SIN</a:t>
            </a:r>
          </a:p>
        </p:txBody>
      </p:sp>
      <p:sp>
        <p:nvSpPr>
          <p:cNvPr id="3" name="Subtitle 2">
            <a:extLst>
              <a:ext uri="{FF2B5EF4-FFF2-40B4-BE49-F238E27FC236}">
                <a16:creationId xmlns:a16="http://schemas.microsoft.com/office/drawing/2014/main" id="{C17B6A7F-7B89-0C55-F5BB-6EE593AEED9B}"/>
              </a:ext>
            </a:extLst>
          </p:cNvPr>
          <p:cNvSpPr>
            <a:spLocks noGrp="1"/>
          </p:cNvSpPr>
          <p:nvPr>
            <p:ph type="subTitle" idx="1"/>
          </p:nvPr>
        </p:nvSpPr>
        <p:spPr>
          <a:xfrm>
            <a:off x="1524000" y="4463429"/>
            <a:ext cx="9144000" cy="1655762"/>
          </a:xfrm>
        </p:spPr>
        <p:txBody>
          <a:bodyPr/>
          <a:lstStyle/>
          <a:p>
            <a:r>
              <a:rPr lang="en-US" b="1" dirty="0">
                <a:latin typeface="Arial Narrow" panose="020B0604020202020204" pitchFamily="34" charset="0"/>
                <a:cs typeface="Arial Narrow" panose="020B0604020202020204" pitchFamily="34" charset="0"/>
              </a:rPr>
              <a:t>Adult Classroom 1</a:t>
            </a:r>
          </a:p>
          <a:p>
            <a:r>
              <a:rPr lang="en-US" b="1" dirty="0">
                <a:latin typeface="Arial Narrow" panose="020B0604020202020204" pitchFamily="34" charset="0"/>
                <a:cs typeface="Arial Narrow" panose="020B0604020202020204" pitchFamily="34" charset="0"/>
              </a:rPr>
              <a:t>Winter 2024</a:t>
            </a:r>
          </a:p>
        </p:txBody>
      </p:sp>
      <p:sp>
        <p:nvSpPr>
          <p:cNvPr id="4" name="Date Placeholder 3">
            <a:extLst>
              <a:ext uri="{FF2B5EF4-FFF2-40B4-BE49-F238E27FC236}">
                <a16:creationId xmlns:a16="http://schemas.microsoft.com/office/drawing/2014/main" id="{A1E5DF59-13B7-CE6D-8C46-15D1CBE06734}"/>
              </a:ext>
            </a:extLst>
          </p:cNvPr>
          <p:cNvSpPr>
            <a:spLocks noGrp="1"/>
          </p:cNvSpPr>
          <p:nvPr>
            <p:ph type="dt" sz="half" idx="10"/>
          </p:nvPr>
        </p:nvSpPr>
        <p:spPr/>
        <p:txBody>
          <a:bodyPr/>
          <a:lstStyle/>
          <a:p>
            <a:r>
              <a:rPr lang="en-US"/>
              <a:t>1/3/24</a:t>
            </a:r>
          </a:p>
        </p:txBody>
      </p:sp>
      <p:sp>
        <p:nvSpPr>
          <p:cNvPr id="5" name="Slide Number Placeholder 4">
            <a:extLst>
              <a:ext uri="{FF2B5EF4-FFF2-40B4-BE49-F238E27FC236}">
                <a16:creationId xmlns:a16="http://schemas.microsoft.com/office/drawing/2014/main" id="{0020955F-4AF1-21E2-3C97-B48FBE5999FE}"/>
              </a:ext>
            </a:extLst>
          </p:cNvPr>
          <p:cNvSpPr>
            <a:spLocks noGrp="1"/>
          </p:cNvSpPr>
          <p:nvPr>
            <p:ph type="sldNum" sz="quarter" idx="12"/>
          </p:nvPr>
        </p:nvSpPr>
        <p:spPr/>
        <p:txBody>
          <a:bodyPr/>
          <a:lstStyle/>
          <a:p>
            <a:fld id="{5E53BDD8-F5C0-994F-846B-AA2AD600EBB7}" type="slidenum">
              <a:rPr lang="en-US" smtClean="0"/>
              <a:t>1</a:t>
            </a:fld>
            <a:endParaRPr lang="en-US"/>
          </a:p>
        </p:txBody>
      </p:sp>
    </p:spTree>
    <p:extLst>
      <p:ext uri="{BB962C8B-B14F-4D97-AF65-F5344CB8AC3E}">
        <p14:creationId xmlns:p14="http://schemas.microsoft.com/office/powerpoint/2010/main" val="3435620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76000"/>
          </a:schemeClr>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52ED9FD-1BD0-E6B6-F6DB-D0DBEC467CF6}"/>
              </a:ext>
            </a:extLst>
          </p:cNvPr>
          <p:cNvSpPr>
            <a:spLocks noGrp="1"/>
          </p:cNvSpPr>
          <p:nvPr>
            <p:ph type="dt" sz="half" idx="10"/>
          </p:nvPr>
        </p:nvSpPr>
        <p:spPr/>
        <p:txBody>
          <a:bodyPr/>
          <a:lstStyle/>
          <a:p>
            <a:r>
              <a:rPr lang="en-US"/>
              <a:t>1/3/24</a:t>
            </a:r>
          </a:p>
        </p:txBody>
      </p:sp>
      <p:sp>
        <p:nvSpPr>
          <p:cNvPr id="5" name="Slide Number Placeholder 4">
            <a:extLst>
              <a:ext uri="{FF2B5EF4-FFF2-40B4-BE49-F238E27FC236}">
                <a16:creationId xmlns:a16="http://schemas.microsoft.com/office/drawing/2014/main" id="{3CB9036E-619F-AD07-4831-C3F52F7B2C4E}"/>
              </a:ext>
            </a:extLst>
          </p:cNvPr>
          <p:cNvSpPr>
            <a:spLocks noGrp="1"/>
          </p:cNvSpPr>
          <p:nvPr>
            <p:ph type="sldNum" sz="quarter" idx="12"/>
          </p:nvPr>
        </p:nvSpPr>
        <p:spPr/>
        <p:txBody>
          <a:bodyPr/>
          <a:lstStyle/>
          <a:p>
            <a:fld id="{5E53BDD8-F5C0-994F-846B-AA2AD600EBB7}" type="slidenum">
              <a:rPr lang="en-US" smtClean="0"/>
              <a:t>10</a:t>
            </a:fld>
            <a:endParaRPr lang="en-US"/>
          </a:p>
        </p:txBody>
      </p:sp>
      <p:pic>
        <p:nvPicPr>
          <p:cNvPr id="6" name="Content Placeholder 4">
            <a:extLst>
              <a:ext uri="{FF2B5EF4-FFF2-40B4-BE49-F238E27FC236}">
                <a16:creationId xmlns:a16="http://schemas.microsoft.com/office/drawing/2014/main" id="{3B3BD49F-6C73-C52B-AFDB-68BCBB2CED78}"/>
              </a:ext>
            </a:extLst>
          </p:cNvPr>
          <p:cNvPicPr>
            <a:picLocks noChangeAspect="1"/>
          </p:cNvPicPr>
          <p:nvPr/>
        </p:nvPicPr>
        <p:blipFill rotWithShape="1">
          <a:blip r:embed="rId2">
            <a:extLst>
              <a:ext uri="{28A0092B-C50C-407E-A947-70E740481C1C}">
                <a14:useLocalDpi xmlns:a14="http://schemas.microsoft.com/office/drawing/2010/main" val="0"/>
              </a:ext>
            </a:extLst>
          </a:blip>
          <a:srcRect r="-2" b="7835"/>
          <a:stretch/>
        </p:blipFill>
        <p:spPr>
          <a:xfrm>
            <a:off x="-6588" y="10"/>
            <a:ext cx="12198588" cy="6857990"/>
          </a:xfrm>
          <a:prstGeom prst="rect">
            <a:avLst/>
          </a:prstGeom>
        </p:spPr>
        <p:style>
          <a:lnRef idx="1">
            <a:schemeClr val="dk1"/>
          </a:lnRef>
          <a:fillRef idx="3">
            <a:schemeClr val="dk1"/>
          </a:fillRef>
          <a:effectRef idx="2">
            <a:schemeClr val="dk1"/>
          </a:effectRef>
          <a:fontRef idx="minor">
            <a:schemeClr val="lt1"/>
          </a:fontRef>
        </p:style>
      </p:pic>
      <p:sp>
        <p:nvSpPr>
          <p:cNvPr id="7" name="TextBox 6">
            <a:extLst>
              <a:ext uri="{FF2B5EF4-FFF2-40B4-BE49-F238E27FC236}">
                <a16:creationId xmlns:a16="http://schemas.microsoft.com/office/drawing/2014/main" id="{14278088-DFEE-288D-8FAA-CD9F75EC43B6}"/>
              </a:ext>
            </a:extLst>
          </p:cNvPr>
          <p:cNvSpPr txBox="1"/>
          <p:nvPr/>
        </p:nvSpPr>
        <p:spPr>
          <a:xfrm>
            <a:off x="366186" y="2247900"/>
            <a:ext cx="3687228" cy="707886"/>
          </a:xfrm>
          <a:prstGeom prst="rect">
            <a:avLst/>
          </a:prstGeom>
          <a:noFill/>
        </p:spPr>
        <p:txBody>
          <a:bodyPr wrap="none" rtlCol="0">
            <a:spAutoFit/>
          </a:bodyPr>
          <a:lstStyle/>
          <a:p>
            <a:r>
              <a:rPr lang="en-US" sz="4000" b="1" dirty="0">
                <a:latin typeface="Arial Narrow" panose="020B0604020202020204" pitchFamily="34" charset="0"/>
                <a:cs typeface="Arial Narrow" panose="020B0604020202020204" pitchFamily="34" charset="0"/>
              </a:rPr>
              <a:t>First Sin </a:t>
            </a:r>
            <a:r>
              <a:rPr lang="en-US" sz="4000" b="1" u="sng" dirty="0">
                <a:latin typeface="Arial Narrow" panose="020B0604020202020204" pitchFamily="34" charset="0"/>
                <a:cs typeface="Arial Narrow" panose="020B0604020202020204" pitchFamily="34" charset="0"/>
              </a:rPr>
              <a:t>on Earth</a:t>
            </a:r>
          </a:p>
        </p:txBody>
      </p:sp>
    </p:spTree>
    <p:extLst>
      <p:ext uri="{BB962C8B-B14F-4D97-AF65-F5344CB8AC3E}">
        <p14:creationId xmlns:p14="http://schemas.microsoft.com/office/powerpoint/2010/main" val="391071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E63BA2-FF19-124F-C9C8-84047D2D5B67}"/>
              </a:ext>
            </a:extLst>
          </p:cNvPr>
          <p:cNvSpPr>
            <a:spLocks noGrp="1"/>
          </p:cNvSpPr>
          <p:nvPr>
            <p:ph idx="1"/>
          </p:nvPr>
        </p:nvSpPr>
        <p:spPr>
          <a:xfrm>
            <a:off x="838200" y="1232452"/>
            <a:ext cx="10515600" cy="5260423"/>
          </a:xfrm>
        </p:spPr>
        <p:txBody>
          <a:bodyPr/>
          <a:lstStyle/>
          <a:p>
            <a:pPr marL="0" indent="0">
              <a:buNone/>
            </a:pPr>
            <a:r>
              <a:rPr lang="en-US" dirty="0"/>
              <a:t>Satan’s diabolical and deceptive tactics:</a:t>
            </a:r>
          </a:p>
          <a:p>
            <a:pPr marL="457200" lvl="1" indent="0">
              <a:buNone/>
            </a:pPr>
            <a:r>
              <a:rPr lang="en-US" dirty="0"/>
              <a:t>Gen 3: 1, 13</a:t>
            </a:r>
          </a:p>
          <a:p>
            <a:pPr marL="457200" lvl="1" indent="0">
              <a:buNone/>
            </a:pPr>
            <a:r>
              <a:rPr lang="en-US" dirty="0"/>
              <a:t>2 Cor 11:2-3</a:t>
            </a:r>
          </a:p>
          <a:p>
            <a:pPr marL="457200" lvl="1" indent="0">
              <a:buNone/>
            </a:pPr>
            <a:r>
              <a:rPr lang="en-US" dirty="0"/>
              <a:t>1 Peter 5:8</a:t>
            </a:r>
          </a:p>
          <a:p>
            <a:pPr marL="0" indent="0">
              <a:buNone/>
            </a:pPr>
            <a:endParaRPr lang="en-US" dirty="0"/>
          </a:p>
          <a:p>
            <a:pPr marL="0" indent="0">
              <a:buNone/>
            </a:pPr>
            <a:r>
              <a:rPr lang="en-US" dirty="0"/>
              <a:t>1. Satan’s timing</a:t>
            </a:r>
          </a:p>
          <a:p>
            <a:pPr marL="0" indent="0">
              <a:buNone/>
            </a:pPr>
            <a:r>
              <a:rPr lang="en-US" dirty="0"/>
              <a:t>2. Insinuating question</a:t>
            </a:r>
          </a:p>
          <a:p>
            <a:pPr marL="0" indent="0">
              <a:buNone/>
            </a:pPr>
            <a:r>
              <a:rPr lang="en-US" dirty="0"/>
              <a:t>3. Implication of unfair treatment</a:t>
            </a:r>
          </a:p>
          <a:p>
            <a:pPr marL="0" indent="0">
              <a:buNone/>
            </a:pPr>
            <a:r>
              <a:rPr lang="en-US" dirty="0"/>
              <a:t>4. Satan blatantly and presumptuously lies</a:t>
            </a:r>
          </a:p>
        </p:txBody>
      </p:sp>
      <p:sp>
        <p:nvSpPr>
          <p:cNvPr id="4" name="Date Placeholder 3">
            <a:extLst>
              <a:ext uri="{FF2B5EF4-FFF2-40B4-BE49-F238E27FC236}">
                <a16:creationId xmlns:a16="http://schemas.microsoft.com/office/drawing/2014/main" id="{1223B86A-DBEF-DFD9-606B-A7D802C94FF8}"/>
              </a:ext>
            </a:extLst>
          </p:cNvPr>
          <p:cNvSpPr>
            <a:spLocks noGrp="1"/>
          </p:cNvSpPr>
          <p:nvPr>
            <p:ph type="dt" sz="half" idx="10"/>
          </p:nvPr>
        </p:nvSpPr>
        <p:spPr/>
        <p:txBody>
          <a:bodyPr/>
          <a:lstStyle/>
          <a:p>
            <a:r>
              <a:rPr lang="en-US"/>
              <a:t>1/3/24</a:t>
            </a:r>
          </a:p>
        </p:txBody>
      </p:sp>
      <p:sp>
        <p:nvSpPr>
          <p:cNvPr id="5" name="Slide Number Placeholder 4">
            <a:extLst>
              <a:ext uri="{FF2B5EF4-FFF2-40B4-BE49-F238E27FC236}">
                <a16:creationId xmlns:a16="http://schemas.microsoft.com/office/drawing/2014/main" id="{C318715B-5A6D-282D-298B-DA132BB0F968}"/>
              </a:ext>
            </a:extLst>
          </p:cNvPr>
          <p:cNvSpPr>
            <a:spLocks noGrp="1"/>
          </p:cNvSpPr>
          <p:nvPr>
            <p:ph type="sldNum" sz="quarter" idx="12"/>
          </p:nvPr>
        </p:nvSpPr>
        <p:spPr/>
        <p:txBody>
          <a:bodyPr/>
          <a:lstStyle/>
          <a:p>
            <a:fld id="{5E53BDD8-F5C0-994F-846B-AA2AD600EBB7}" type="slidenum">
              <a:rPr lang="en-US" smtClean="0"/>
              <a:t>11</a:t>
            </a:fld>
            <a:endParaRPr lang="en-US"/>
          </a:p>
        </p:txBody>
      </p:sp>
      <p:sp>
        <p:nvSpPr>
          <p:cNvPr id="6" name="TextBox 5">
            <a:extLst>
              <a:ext uri="{FF2B5EF4-FFF2-40B4-BE49-F238E27FC236}">
                <a16:creationId xmlns:a16="http://schemas.microsoft.com/office/drawing/2014/main" id="{4FA25770-C0A7-88F1-8AC3-7F68BDA46ABD}"/>
              </a:ext>
            </a:extLst>
          </p:cNvPr>
          <p:cNvSpPr txBox="1"/>
          <p:nvPr/>
        </p:nvSpPr>
        <p:spPr>
          <a:xfrm>
            <a:off x="5636713" y="2192055"/>
            <a:ext cx="2279663" cy="461665"/>
          </a:xfrm>
          <a:prstGeom prst="rect">
            <a:avLst/>
          </a:prstGeom>
          <a:noFill/>
        </p:spPr>
        <p:txBody>
          <a:bodyPr wrap="none" rtlCol="0">
            <a:spAutoFit/>
          </a:bodyPr>
          <a:lstStyle/>
          <a:p>
            <a:r>
              <a:rPr lang="en-US" sz="2400" dirty="0"/>
              <a:t>Man HEARD a lie</a:t>
            </a:r>
          </a:p>
        </p:txBody>
      </p:sp>
      <p:sp>
        <p:nvSpPr>
          <p:cNvPr id="7" name="TextBox 6">
            <a:extLst>
              <a:ext uri="{FF2B5EF4-FFF2-40B4-BE49-F238E27FC236}">
                <a16:creationId xmlns:a16="http://schemas.microsoft.com/office/drawing/2014/main" id="{0CCEEE95-9826-E64D-6169-AB639045D783}"/>
              </a:ext>
            </a:extLst>
          </p:cNvPr>
          <p:cNvSpPr txBox="1"/>
          <p:nvPr/>
        </p:nvSpPr>
        <p:spPr>
          <a:xfrm>
            <a:off x="8313628" y="2192055"/>
            <a:ext cx="3398303" cy="461665"/>
          </a:xfrm>
          <a:prstGeom prst="rect">
            <a:avLst/>
          </a:prstGeom>
          <a:noFill/>
        </p:spPr>
        <p:txBody>
          <a:bodyPr wrap="none" rtlCol="0">
            <a:spAutoFit/>
          </a:bodyPr>
          <a:lstStyle/>
          <a:p>
            <a:r>
              <a:rPr lang="en-US" sz="2400" dirty="0"/>
              <a:t>Man must HEAR the truth</a:t>
            </a:r>
          </a:p>
        </p:txBody>
      </p:sp>
      <p:sp>
        <p:nvSpPr>
          <p:cNvPr id="8" name="TextBox 7">
            <a:extLst>
              <a:ext uri="{FF2B5EF4-FFF2-40B4-BE49-F238E27FC236}">
                <a16:creationId xmlns:a16="http://schemas.microsoft.com/office/drawing/2014/main" id="{D7450BD4-BF40-7539-AB10-02982D61DEC6}"/>
              </a:ext>
            </a:extLst>
          </p:cNvPr>
          <p:cNvSpPr txBox="1"/>
          <p:nvPr/>
        </p:nvSpPr>
        <p:spPr>
          <a:xfrm>
            <a:off x="5636713" y="2693189"/>
            <a:ext cx="2595582" cy="461665"/>
          </a:xfrm>
          <a:prstGeom prst="rect">
            <a:avLst/>
          </a:prstGeom>
          <a:noFill/>
        </p:spPr>
        <p:txBody>
          <a:bodyPr wrap="none" rtlCol="0">
            <a:spAutoFit/>
          </a:bodyPr>
          <a:lstStyle/>
          <a:p>
            <a:r>
              <a:rPr lang="en-US" sz="2400" dirty="0"/>
              <a:t>Man BELIEVED a lie</a:t>
            </a:r>
          </a:p>
        </p:txBody>
      </p:sp>
      <p:sp>
        <p:nvSpPr>
          <p:cNvPr id="9" name="TextBox 8">
            <a:extLst>
              <a:ext uri="{FF2B5EF4-FFF2-40B4-BE49-F238E27FC236}">
                <a16:creationId xmlns:a16="http://schemas.microsoft.com/office/drawing/2014/main" id="{7CBFBFE8-7977-2634-A981-B6A2E0AFE738}"/>
              </a:ext>
            </a:extLst>
          </p:cNvPr>
          <p:cNvSpPr txBox="1"/>
          <p:nvPr/>
        </p:nvSpPr>
        <p:spPr>
          <a:xfrm>
            <a:off x="8313628" y="2693189"/>
            <a:ext cx="3714222" cy="461665"/>
          </a:xfrm>
          <a:prstGeom prst="rect">
            <a:avLst/>
          </a:prstGeom>
          <a:noFill/>
        </p:spPr>
        <p:txBody>
          <a:bodyPr wrap="none" rtlCol="0">
            <a:spAutoFit/>
          </a:bodyPr>
          <a:lstStyle/>
          <a:p>
            <a:r>
              <a:rPr lang="en-US" sz="2400" dirty="0"/>
              <a:t>Man must BELIEVE the truth</a:t>
            </a:r>
          </a:p>
        </p:txBody>
      </p:sp>
      <p:sp>
        <p:nvSpPr>
          <p:cNvPr id="10" name="TextBox 9">
            <a:extLst>
              <a:ext uri="{FF2B5EF4-FFF2-40B4-BE49-F238E27FC236}">
                <a16:creationId xmlns:a16="http://schemas.microsoft.com/office/drawing/2014/main" id="{4A8C9456-1FF4-1B39-98EE-07C8CE5C6DA0}"/>
              </a:ext>
            </a:extLst>
          </p:cNvPr>
          <p:cNvSpPr txBox="1"/>
          <p:nvPr/>
        </p:nvSpPr>
        <p:spPr>
          <a:xfrm>
            <a:off x="5636713" y="3194323"/>
            <a:ext cx="2417650" cy="461665"/>
          </a:xfrm>
          <a:prstGeom prst="rect">
            <a:avLst/>
          </a:prstGeom>
          <a:noFill/>
        </p:spPr>
        <p:txBody>
          <a:bodyPr wrap="none" rtlCol="0">
            <a:spAutoFit/>
          </a:bodyPr>
          <a:lstStyle/>
          <a:p>
            <a:r>
              <a:rPr lang="en-US" sz="2400" dirty="0"/>
              <a:t>Man OBEYED a lie</a:t>
            </a:r>
          </a:p>
        </p:txBody>
      </p:sp>
      <p:sp>
        <p:nvSpPr>
          <p:cNvPr id="11" name="TextBox 10">
            <a:extLst>
              <a:ext uri="{FF2B5EF4-FFF2-40B4-BE49-F238E27FC236}">
                <a16:creationId xmlns:a16="http://schemas.microsoft.com/office/drawing/2014/main" id="{68C1A89C-317F-0022-8818-83D2407920C5}"/>
              </a:ext>
            </a:extLst>
          </p:cNvPr>
          <p:cNvSpPr txBox="1"/>
          <p:nvPr/>
        </p:nvSpPr>
        <p:spPr>
          <a:xfrm>
            <a:off x="8313628" y="3194323"/>
            <a:ext cx="3385607" cy="461665"/>
          </a:xfrm>
          <a:prstGeom prst="rect">
            <a:avLst/>
          </a:prstGeom>
          <a:noFill/>
        </p:spPr>
        <p:txBody>
          <a:bodyPr wrap="none" rtlCol="0">
            <a:spAutoFit/>
          </a:bodyPr>
          <a:lstStyle/>
          <a:p>
            <a:r>
              <a:rPr lang="en-US" sz="2400" dirty="0"/>
              <a:t>Man must OBEY the truth</a:t>
            </a:r>
          </a:p>
        </p:txBody>
      </p:sp>
      <p:sp>
        <p:nvSpPr>
          <p:cNvPr id="14" name="Title 1">
            <a:extLst>
              <a:ext uri="{FF2B5EF4-FFF2-40B4-BE49-F238E27FC236}">
                <a16:creationId xmlns:a16="http://schemas.microsoft.com/office/drawing/2014/main" id="{C55E2AAC-1F8F-CD57-E036-51A05208F232}"/>
              </a:ext>
            </a:extLst>
          </p:cNvPr>
          <p:cNvSpPr>
            <a:spLocks noGrp="1"/>
          </p:cNvSpPr>
          <p:nvPr>
            <p:ph type="title"/>
          </p:nvPr>
        </p:nvSpPr>
        <p:spPr/>
        <p:txBody>
          <a:bodyPr/>
          <a:lstStyle/>
          <a:p>
            <a:r>
              <a:rPr lang="en-US" dirty="0"/>
              <a:t>Origin of Sin on Earth</a:t>
            </a:r>
          </a:p>
        </p:txBody>
      </p:sp>
      <p:sp>
        <p:nvSpPr>
          <p:cNvPr id="15" name="TextBox 14">
            <a:extLst>
              <a:ext uri="{FF2B5EF4-FFF2-40B4-BE49-F238E27FC236}">
                <a16:creationId xmlns:a16="http://schemas.microsoft.com/office/drawing/2014/main" id="{D59AEE8C-34E3-8C0B-403E-622B5A0420DE}"/>
              </a:ext>
            </a:extLst>
          </p:cNvPr>
          <p:cNvSpPr txBox="1"/>
          <p:nvPr/>
        </p:nvSpPr>
        <p:spPr>
          <a:xfrm>
            <a:off x="3461277" y="5846543"/>
            <a:ext cx="4350871" cy="646331"/>
          </a:xfrm>
          <a:prstGeom prst="rect">
            <a:avLst/>
          </a:prstGeom>
          <a:noFill/>
        </p:spPr>
        <p:txBody>
          <a:bodyPr wrap="none" rtlCol="0">
            <a:spAutoFit/>
          </a:bodyPr>
          <a:lstStyle/>
          <a:p>
            <a:pPr algn="ctr"/>
            <a:r>
              <a:rPr lang="en-US" sz="3600" b="1" dirty="0">
                <a:latin typeface="Arial Narrow" panose="020B0604020202020204" pitchFamily="34" charset="0"/>
                <a:cs typeface="Arial Narrow" panose="020B0604020202020204" pitchFamily="34" charset="0"/>
              </a:rPr>
              <a:t>There IS a Pattern Here</a:t>
            </a:r>
          </a:p>
        </p:txBody>
      </p:sp>
    </p:spTree>
    <p:extLst>
      <p:ext uri="{BB962C8B-B14F-4D97-AF65-F5344CB8AC3E}">
        <p14:creationId xmlns:p14="http://schemas.microsoft.com/office/powerpoint/2010/main" val="1889495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dissolve">
                                      <p:cBhvr>
                                        <p:cTn id="21" dur="500"/>
                                        <p:tgtEl>
                                          <p:spTgt spid="3">
                                            <p:txEl>
                                              <p:pRg st="5" end="5"/>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dissolve">
                                      <p:cBhvr>
                                        <p:cTn id="24" dur="500"/>
                                        <p:tgtEl>
                                          <p:spTgt spid="3">
                                            <p:txEl>
                                              <p:pRg st="6" end="6"/>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dissolve">
                                      <p:cBhvr>
                                        <p:cTn id="27" dur="500"/>
                                        <p:tgtEl>
                                          <p:spTgt spid="3">
                                            <p:txEl>
                                              <p:pRg st="7" end="7"/>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dissolve">
                                      <p:cBhvr>
                                        <p:cTn id="30" dur="500"/>
                                        <p:tgtEl>
                                          <p:spTgt spid="3">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dissolve">
                                      <p:cBhvr>
                                        <p:cTn id="35" dur="500"/>
                                        <p:tgtEl>
                                          <p:spTgt spid="6">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7">
                                            <p:txEl>
                                              <p:pRg st="0" end="0"/>
                                            </p:txEl>
                                          </p:spTgt>
                                        </p:tgtEl>
                                        <p:attrNameLst>
                                          <p:attrName>style.visibility</p:attrName>
                                        </p:attrNameLst>
                                      </p:cBhvr>
                                      <p:to>
                                        <p:strVal val="visible"/>
                                      </p:to>
                                    </p:set>
                                    <p:animEffect transition="in" filter="dissolve">
                                      <p:cBhvr>
                                        <p:cTn id="40" dur="500"/>
                                        <p:tgtEl>
                                          <p:spTgt spid="7">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8">
                                            <p:txEl>
                                              <p:pRg st="0" end="0"/>
                                            </p:txEl>
                                          </p:spTgt>
                                        </p:tgtEl>
                                        <p:attrNameLst>
                                          <p:attrName>style.visibility</p:attrName>
                                        </p:attrNameLst>
                                      </p:cBhvr>
                                      <p:to>
                                        <p:strVal val="visible"/>
                                      </p:to>
                                    </p:set>
                                    <p:animEffect transition="in" filter="dissolve">
                                      <p:cBhvr>
                                        <p:cTn id="45" dur="500"/>
                                        <p:tgtEl>
                                          <p:spTgt spid="8">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nodeType="clickEffect">
                                  <p:stCondLst>
                                    <p:cond delay="0"/>
                                  </p:stCondLst>
                                  <p:childTnLst>
                                    <p:set>
                                      <p:cBhvr>
                                        <p:cTn id="49" dur="1" fill="hold">
                                          <p:stCondLst>
                                            <p:cond delay="0"/>
                                          </p:stCondLst>
                                        </p:cTn>
                                        <p:tgtEl>
                                          <p:spTgt spid="9">
                                            <p:txEl>
                                              <p:pRg st="0" end="0"/>
                                            </p:txEl>
                                          </p:spTgt>
                                        </p:tgtEl>
                                        <p:attrNameLst>
                                          <p:attrName>style.visibility</p:attrName>
                                        </p:attrNameLst>
                                      </p:cBhvr>
                                      <p:to>
                                        <p:strVal val="visible"/>
                                      </p:to>
                                    </p:set>
                                    <p:animEffect transition="in" filter="dissolve">
                                      <p:cBhvr>
                                        <p:cTn id="50" dur="500"/>
                                        <p:tgtEl>
                                          <p:spTgt spid="9">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nodeType="clickEffect">
                                  <p:stCondLst>
                                    <p:cond delay="0"/>
                                  </p:stCondLst>
                                  <p:childTnLst>
                                    <p:set>
                                      <p:cBhvr>
                                        <p:cTn id="54" dur="1" fill="hold">
                                          <p:stCondLst>
                                            <p:cond delay="0"/>
                                          </p:stCondLst>
                                        </p:cTn>
                                        <p:tgtEl>
                                          <p:spTgt spid="10">
                                            <p:txEl>
                                              <p:pRg st="0" end="0"/>
                                            </p:txEl>
                                          </p:spTgt>
                                        </p:tgtEl>
                                        <p:attrNameLst>
                                          <p:attrName>style.visibility</p:attrName>
                                        </p:attrNameLst>
                                      </p:cBhvr>
                                      <p:to>
                                        <p:strVal val="visible"/>
                                      </p:to>
                                    </p:set>
                                    <p:animEffect transition="in" filter="dissolve">
                                      <p:cBhvr>
                                        <p:cTn id="55" dur="500"/>
                                        <p:tgtEl>
                                          <p:spTgt spid="10">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nodeType="clickEffect">
                                  <p:stCondLst>
                                    <p:cond delay="0"/>
                                  </p:stCondLst>
                                  <p:childTnLst>
                                    <p:set>
                                      <p:cBhvr>
                                        <p:cTn id="59" dur="1" fill="hold">
                                          <p:stCondLst>
                                            <p:cond delay="0"/>
                                          </p:stCondLst>
                                        </p:cTn>
                                        <p:tgtEl>
                                          <p:spTgt spid="11">
                                            <p:txEl>
                                              <p:pRg st="0" end="0"/>
                                            </p:txEl>
                                          </p:spTgt>
                                        </p:tgtEl>
                                        <p:attrNameLst>
                                          <p:attrName>style.visibility</p:attrName>
                                        </p:attrNameLst>
                                      </p:cBhvr>
                                      <p:to>
                                        <p:strVal val="visible"/>
                                      </p:to>
                                    </p:set>
                                    <p:animEffect transition="in" filter="dissolve">
                                      <p:cBhvr>
                                        <p:cTn id="60" dur="500"/>
                                        <p:tgtEl>
                                          <p:spTgt spid="11">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D7E5FD-6CCF-16BB-DFDF-56D7A1CBCF25}"/>
              </a:ext>
            </a:extLst>
          </p:cNvPr>
          <p:cNvSpPr>
            <a:spLocks noGrp="1"/>
          </p:cNvSpPr>
          <p:nvPr>
            <p:ph idx="1"/>
          </p:nvPr>
        </p:nvSpPr>
        <p:spPr>
          <a:xfrm>
            <a:off x="838200" y="635000"/>
            <a:ext cx="10515600" cy="5541963"/>
          </a:xfrm>
        </p:spPr>
        <p:txBody>
          <a:bodyPr>
            <a:normAutofit fontScale="92500" lnSpcReduction="10000"/>
          </a:bodyPr>
          <a:lstStyle/>
          <a:p>
            <a:r>
              <a:rPr lang="en-US" dirty="0">
                <a:effectLst/>
                <a:latin typeface="Helvetica" pitchFamily="2" charset="0"/>
              </a:rPr>
              <a:t>Genesis 3:1–6 (NKJV)</a:t>
            </a:r>
          </a:p>
          <a:p>
            <a:r>
              <a:rPr lang="en-US" b="1" dirty="0">
                <a:effectLst/>
                <a:latin typeface="Helvetica" pitchFamily="2" charset="0"/>
              </a:rPr>
              <a:t>3</a:t>
            </a:r>
            <a:r>
              <a:rPr lang="en-US" dirty="0">
                <a:effectLst/>
                <a:latin typeface="Helvetica" pitchFamily="2" charset="0"/>
              </a:rPr>
              <a:t> Now the serpent was more </a:t>
            </a:r>
            <a:r>
              <a:rPr lang="en-US" dirty="0">
                <a:effectLst/>
                <a:highlight>
                  <a:srgbClr val="FF0000"/>
                </a:highlight>
                <a:latin typeface="Helvetica" pitchFamily="2" charset="0"/>
              </a:rPr>
              <a:t>cunning</a:t>
            </a:r>
            <a:r>
              <a:rPr lang="en-US" dirty="0">
                <a:effectLst/>
                <a:latin typeface="Helvetica" pitchFamily="2" charset="0"/>
              </a:rPr>
              <a:t> than any beast of the field which the Lord God had made. And he said to the woman, “Has God indeed said, ‘</a:t>
            </a:r>
            <a:r>
              <a:rPr lang="en-US" dirty="0">
                <a:effectLst/>
                <a:highlight>
                  <a:srgbClr val="FF0000"/>
                </a:highlight>
                <a:latin typeface="Helvetica" pitchFamily="2" charset="0"/>
              </a:rPr>
              <a:t>You shall not eat of every tree of the garden</a:t>
            </a:r>
            <a:r>
              <a:rPr lang="en-US" dirty="0">
                <a:effectLst/>
                <a:latin typeface="Helvetica" pitchFamily="2" charset="0"/>
              </a:rPr>
              <a:t>’?”</a:t>
            </a:r>
          </a:p>
          <a:p>
            <a:r>
              <a:rPr lang="en-US" baseline="30000" dirty="0">
                <a:effectLst/>
                <a:latin typeface="Helvetica" pitchFamily="2" charset="0"/>
              </a:rPr>
              <a:t>2 </a:t>
            </a:r>
            <a:r>
              <a:rPr lang="en-US" dirty="0">
                <a:effectLst/>
                <a:latin typeface="Helvetica" pitchFamily="2" charset="0"/>
              </a:rPr>
              <a:t>And the woman said to the serpent, “We may eat the fruit of the trees of the garden; </a:t>
            </a:r>
            <a:r>
              <a:rPr lang="en-US" baseline="30000" dirty="0">
                <a:effectLst/>
                <a:latin typeface="Helvetica" pitchFamily="2" charset="0"/>
              </a:rPr>
              <a:t>3 </a:t>
            </a:r>
            <a:r>
              <a:rPr lang="en-US" dirty="0">
                <a:effectLst/>
                <a:latin typeface="Helvetica" pitchFamily="2" charset="0"/>
              </a:rPr>
              <a:t>but of the fruit of the tree which </a:t>
            </a:r>
            <a:r>
              <a:rPr lang="en-US" i="1" dirty="0">
                <a:effectLst/>
                <a:latin typeface="Helvetica" pitchFamily="2" charset="0"/>
              </a:rPr>
              <a:t>is</a:t>
            </a:r>
            <a:r>
              <a:rPr lang="en-US" dirty="0">
                <a:effectLst/>
                <a:latin typeface="Helvetica" pitchFamily="2" charset="0"/>
              </a:rPr>
              <a:t> in the midst of the garden, God has said, ‘You shall not eat it, nor shall you touch it, lest you die.’ ”</a:t>
            </a:r>
          </a:p>
          <a:p>
            <a:r>
              <a:rPr lang="en-US" baseline="30000" dirty="0">
                <a:effectLst/>
                <a:latin typeface="Helvetica" pitchFamily="2" charset="0"/>
              </a:rPr>
              <a:t>4 </a:t>
            </a:r>
            <a:r>
              <a:rPr lang="en-US" dirty="0">
                <a:effectLst/>
                <a:latin typeface="Helvetica" pitchFamily="2" charset="0"/>
              </a:rPr>
              <a:t>Then the serpent said to the woman, “</a:t>
            </a:r>
            <a:r>
              <a:rPr lang="en-US" dirty="0">
                <a:effectLst/>
                <a:highlight>
                  <a:srgbClr val="FF0000"/>
                </a:highlight>
                <a:latin typeface="Helvetica" pitchFamily="2" charset="0"/>
              </a:rPr>
              <a:t>You will not surely die</a:t>
            </a:r>
            <a:r>
              <a:rPr lang="en-US" dirty="0">
                <a:effectLst/>
                <a:latin typeface="Helvetica" pitchFamily="2" charset="0"/>
              </a:rPr>
              <a:t>. </a:t>
            </a:r>
            <a:r>
              <a:rPr lang="en-US" baseline="30000" dirty="0">
                <a:effectLst/>
                <a:latin typeface="Helvetica" pitchFamily="2" charset="0"/>
              </a:rPr>
              <a:t>5 </a:t>
            </a:r>
            <a:r>
              <a:rPr lang="en-US" dirty="0">
                <a:effectLst/>
                <a:highlight>
                  <a:srgbClr val="FF0000"/>
                </a:highlight>
                <a:latin typeface="Helvetica" pitchFamily="2" charset="0"/>
              </a:rPr>
              <a:t>For God knows that in the day you eat of it your eyes will be opened, and you will be like God, knowing good and evil</a:t>
            </a:r>
            <a:r>
              <a:rPr lang="en-US" dirty="0">
                <a:effectLst/>
                <a:latin typeface="Helvetica" pitchFamily="2" charset="0"/>
              </a:rPr>
              <a:t>.”</a:t>
            </a:r>
          </a:p>
          <a:p>
            <a:r>
              <a:rPr lang="en-US" baseline="30000" dirty="0">
                <a:effectLst/>
                <a:latin typeface="Helvetica" pitchFamily="2" charset="0"/>
              </a:rPr>
              <a:t>6 </a:t>
            </a:r>
            <a:r>
              <a:rPr lang="en-US" dirty="0">
                <a:effectLst/>
                <a:latin typeface="Helvetica" pitchFamily="2" charset="0"/>
              </a:rPr>
              <a:t>So when the woman </a:t>
            </a:r>
            <a:r>
              <a:rPr lang="en-US" dirty="0">
                <a:effectLst/>
                <a:highlight>
                  <a:srgbClr val="FF0000"/>
                </a:highlight>
                <a:latin typeface="Helvetica" pitchFamily="2" charset="0"/>
              </a:rPr>
              <a:t>saw</a:t>
            </a:r>
            <a:r>
              <a:rPr lang="en-US" dirty="0">
                <a:effectLst/>
                <a:latin typeface="Helvetica" pitchFamily="2" charset="0"/>
              </a:rPr>
              <a:t> that the tree </a:t>
            </a:r>
            <a:r>
              <a:rPr lang="en-US" i="1" dirty="0">
                <a:effectLst/>
                <a:latin typeface="Helvetica" pitchFamily="2" charset="0"/>
              </a:rPr>
              <a:t>was</a:t>
            </a:r>
            <a:r>
              <a:rPr lang="en-US" dirty="0">
                <a:effectLst/>
                <a:latin typeface="Helvetica" pitchFamily="2" charset="0"/>
              </a:rPr>
              <a:t> </a:t>
            </a:r>
            <a:r>
              <a:rPr lang="en-US" dirty="0">
                <a:effectLst/>
                <a:highlight>
                  <a:srgbClr val="FF0000"/>
                </a:highlight>
                <a:latin typeface="Helvetica" pitchFamily="2" charset="0"/>
              </a:rPr>
              <a:t>good for food</a:t>
            </a:r>
            <a:r>
              <a:rPr lang="en-US" dirty="0">
                <a:effectLst/>
                <a:latin typeface="Helvetica" pitchFamily="2" charset="0"/>
              </a:rPr>
              <a:t>, that it </a:t>
            </a:r>
            <a:r>
              <a:rPr lang="en-US" i="1" dirty="0">
                <a:effectLst/>
                <a:latin typeface="Helvetica" pitchFamily="2" charset="0"/>
              </a:rPr>
              <a:t>was</a:t>
            </a:r>
            <a:r>
              <a:rPr lang="en-US" dirty="0">
                <a:effectLst/>
                <a:latin typeface="Helvetica" pitchFamily="2" charset="0"/>
              </a:rPr>
              <a:t> pleasant to the eyes, and a tree </a:t>
            </a:r>
            <a:r>
              <a:rPr lang="en-US" dirty="0">
                <a:effectLst/>
                <a:highlight>
                  <a:srgbClr val="FF0000"/>
                </a:highlight>
                <a:latin typeface="Helvetica" pitchFamily="2" charset="0"/>
              </a:rPr>
              <a:t>desirable to make </a:t>
            </a:r>
            <a:r>
              <a:rPr lang="en-US" i="1" dirty="0">
                <a:effectLst/>
                <a:highlight>
                  <a:srgbClr val="FF0000"/>
                </a:highlight>
                <a:latin typeface="Helvetica" pitchFamily="2" charset="0"/>
              </a:rPr>
              <a:t>one</a:t>
            </a:r>
            <a:r>
              <a:rPr lang="en-US" dirty="0">
                <a:effectLst/>
                <a:highlight>
                  <a:srgbClr val="FF0000"/>
                </a:highlight>
                <a:latin typeface="Helvetica" pitchFamily="2" charset="0"/>
              </a:rPr>
              <a:t> wise</a:t>
            </a:r>
            <a:r>
              <a:rPr lang="en-US" dirty="0">
                <a:effectLst/>
                <a:latin typeface="Helvetica" pitchFamily="2" charset="0"/>
              </a:rPr>
              <a:t>, she took of its fruit and ate. She also gave to her husband with her, and he ate.</a:t>
            </a:r>
          </a:p>
          <a:p>
            <a:endParaRPr lang="en-US" dirty="0"/>
          </a:p>
        </p:txBody>
      </p:sp>
      <p:sp>
        <p:nvSpPr>
          <p:cNvPr id="4" name="Date Placeholder 3">
            <a:extLst>
              <a:ext uri="{FF2B5EF4-FFF2-40B4-BE49-F238E27FC236}">
                <a16:creationId xmlns:a16="http://schemas.microsoft.com/office/drawing/2014/main" id="{7D61C4A5-72EF-68F6-ECB5-ABA375494368}"/>
              </a:ext>
            </a:extLst>
          </p:cNvPr>
          <p:cNvSpPr>
            <a:spLocks noGrp="1"/>
          </p:cNvSpPr>
          <p:nvPr>
            <p:ph type="dt" sz="half" idx="10"/>
          </p:nvPr>
        </p:nvSpPr>
        <p:spPr/>
        <p:txBody>
          <a:bodyPr/>
          <a:lstStyle/>
          <a:p>
            <a:r>
              <a:rPr lang="en-US"/>
              <a:t>1/3/24</a:t>
            </a:r>
          </a:p>
        </p:txBody>
      </p:sp>
      <p:sp>
        <p:nvSpPr>
          <p:cNvPr id="5" name="Slide Number Placeholder 4">
            <a:extLst>
              <a:ext uri="{FF2B5EF4-FFF2-40B4-BE49-F238E27FC236}">
                <a16:creationId xmlns:a16="http://schemas.microsoft.com/office/drawing/2014/main" id="{A052421C-2AE7-996A-153B-85972127FCDF}"/>
              </a:ext>
            </a:extLst>
          </p:cNvPr>
          <p:cNvSpPr>
            <a:spLocks noGrp="1"/>
          </p:cNvSpPr>
          <p:nvPr>
            <p:ph type="sldNum" sz="quarter" idx="12"/>
          </p:nvPr>
        </p:nvSpPr>
        <p:spPr/>
        <p:txBody>
          <a:bodyPr/>
          <a:lstStyle/>
          <a:p>
            <a:fld id="{5E53BDD8-F5C0-994F-846B-AA2AD600EBB7}" type="slidenum">
              <a:rPr lang="en-US" smtClean="0"/>
              <a:t>12</a:t>
            </a:fld>
            <a:endParaRPr lang="en-US"/>
          </a:p>
        </p:txBody>
      </p:sp>
    </p:spTree>
    <p:extLst>
      <p:ext uri="{BB962C8B-B14F-4D97-AF65-F5344CB8AC3E}">
        <p14:creationId xmlns:p14="http://schemas.microsoft.com/office/powerpoint/2010/main" val="2278347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503EEBD-CC75-E573-7643-6BF32C51F1BB}"/>
              </a:ext>
            </a:extLst>
          </p:cNvPr>
          <p:cNvSpPr>
            <a:spLocks noGrp="1"/>
          </p:cNvSpPr>
          <p:nvPr>
            <p:ph type="dt" sz="half" idx="10"/>
          </p:nvPr>
        </p:nvSpPr>
        <p:spPr/>
        <p:txBody>
          <a:bodyPr/>
          <a:lstStyle/>
          <a:p>
            <a:r>
              <a:rPr lang="en-US"/>
              <a:t>1/3/24</a:t>
            </a:r>
          </a:p>
        </p:txBody>
      </p:sp>
      <p:sp>
        <p:nvSpPr>
          <p:cNvPr id="5" name="Slide Number Placeholder 4">
            <a:extLst>
              <a:ext uri="{FF2B5EF4-FFF2-40B4-BE49-F238E27FC236}">
                <a16:creationId xmlns:a16="http://schemas.microsoft.com/office/drawing/2014/main" id="{D7EFFA58-7EA7-9686-FFD5-8368B272A165}"/>
              </a:ext>
            </a:extLst>
          </p:cNvPr>
          <p:cNvSpPr>
            <a:spLocks noGrp="1"/>
          </p:cNvSpPr>
          <p:nvPr>
            <p:ph type="sldNum" sz="quarter" idx="12"/>
          </p:nvPr>
        </p:nvSpPr>
        <p:spPr/>
        <p:txBody>
          <a:bodyPr/>
          <a:lstStyle/>
          <a:p>
            <a:fld id="{5E53BDD8-F5C0-994F-846B-AA2AD600EBB7}" type="slidenum">
              <a:rPr lang="en-US" smtClean="0"/>
              <a:t>13</a:t>
            </a:fld>
            <a:endParaRPr lang="en-US"/>
          </a:p>
        </p:txBody>
      </p:sp>
      <p:sp>
        <p:nvSpPr>
          <p:cNvPr id="6" name="TextBox 5">
            <a:extLst>
              <a:ext uri="{FF2B5EF4-FFF2-40B4-BE49-F238E27FC236}">
                <a16:creationId xmlns:a16="http://schemas.microsoft.com/office/drawing/2014/main" id="{5E6BE162-BDC2-31A3-40F9-C593D921DAED}"/>
              </a:ext>
            </a:extLst>
          </p:cNvPr>
          <p:cNvSpPr txBox="1"/>
          <p:nvPr/>
        </p:nvSpPr>
        <p:spPr>
          <a:xfrm>
            <a:off x="1371600" y="1613074"/>
            <a:ext cx="2874505" cy="2554545"/>
          </a:xfrm>
          <a:prstGeom prst="rect">
            <a:avLst/>
          </a:prstGeom>
          <a:noFill/>
        </p:spPr>
        <p:txBody>
          <a:bodyPr wrap="none" rtlCol="0">
            <a:spAutoFit/>
          </a:bodyPr>
          <a:lstStyle/>
          <a:p>
            <a:r>
              <a:rPr lang="en-US" sz="3200" b="1" dirty="0">
                <a:latin typeface="Arial Narrow" panose="020B0604020202020204" pitchFamily="34" charset="0"/>
                <a:cs typeface="Arial Narrow" panose="020B0604020202020204" pitchFamily="34" charset="0"/>
              </a:rPr>
              <a:t>Lust of the Flesh</a:t>
            </a:r>
          </a:p>
          <a:p>
            <a:endParaRPr lang="en-US" sz="3200" b="1" dirty="0">
              <a:latin typeface="Arial Narrow" panose="020B0604020202020204" pitchFamily="34" charset="0"/>
              <a:cs typeface="Arial Narrow" panose="020B0604020202020204" pitchFamily="34" charset="0"/>
            </a:endParaRPr>
          </a:p>
          <a:p>
            <a:r>
              <a:rPr lang="en-US" sz="3200" b="1" dirty="0">
                <a:latin typeface="Arial Narrow" panose="020B0604020202020204" pitchFamily="34" charset="0"/>
                <a:cs typeface="Arial Narrow" panose="020B0604020202020204" pitchFamily="34" charset="0"/>
              </a:rPr>
              <a:t>Lust of the Eyes</a:t>
            </a:r>
          </a:p>
          <a:p>
            <a:endParaRPr lang="en-US" sz="3200" b="1" dirty="0">
              <a:latin typeface="Arial Narrow" panose="020B0604020202020204" pitchFamily="34" charset="0"/>
              <a:cs typeface="Arial Narrow" panose="020B0604020202020204" pitchFamily="34" charset="0"/>
            </a:endParaRPr>
          </a:p>
          <a:p>
            <a:r>
              <a:rPr lang="en-US" sz="3200" b="1" dirty="0">
                <a:latin typeface="Arial Narrow" panose="020B0604020202020204" pitchFamily="34" charset="0"/>
                <a:cs typeface="Arial Narrow" panose="020B0604020202020204" pitchFamily="34" charset="0"/>
              </a:rPr>
              <a:t>Pride of Life</a:t>
            </a:r>
          </a:p>
        </p:txBody>
      </p:sp>
      <p:sp>
        <p:nvSpPr>
          <p:cNvPr id="7" name="TextBox 6">
            <a:extLst>
              <a:ext uri="{FF2B5EF4-FFF2-40B4-BE49-F238E27FC236}">
                <a16:creationId xmlns:a16="http://schemas.microsoft.com/office/drawing/2014/main" id="{2D8B00CC-EF06-C5C3-02C8-B41DD6FA80E4}"/>
              </a:ext>
            </a:extLst>
          </p:cNvPr>
          <p:cNvSpPr txBox="1"/>
          <p:nvPr/>
        </p:nvSpPr>
        <p:spPr>
          <a:xfrm>
            <a:off x="1459271" y="393739"/>
            <a:ext cx="5978624" cy="707886"/>
          </a:xfrm>
          <a:prstGeom prst="rect">
            <a:avLst/>
          </a:prstGeom>
          <a:noFill/>
        </p:spPr>
        <p:txBody>
          <a:bodyPr wrap="none" rtlCol="0">
            <a:spAutoFit/>
          </a:bodyPr>
          <a:lstStyle/>
          <a:p>
            <a:r>
              <a:rPr lang="en-US" sz="4000" b="1" dirty="0">
                <a:latin typeface="Arial Narrow" panose="020B0604020202020204" pitchFamily="34" charset="0"/>
                <a:cs typeface="Arial Narrow" panose="020B0604020202020204" pitchFamily="34" charset="0"/>
              </a:rPr>
              <a:t>Satan’s Three-Way Approach</a:t>
            </a:r>
          </a:p>
        </p:txBody>
      </p:sp>
      <p:sp>
        <p:nvSpPr>
          <p:cNvPr id="10" name="Chevron 9">
            <a:extLst>
              <a:ext uri="{FF2B5EF4-FFF2-40B4-BE49-F238E27FC236}">
                <a16:creationId xmlns:a16="http://schemas.microsoft.com/office/drawing/2014/main" id="{2C28DAF9-EC07-B3C1-848F-E3F55C5752A3}"/>
              </a:ext>
            </a:extLst>
          </p:cNvPr>
          <p:cNvSpPr/>
          <p:nvPr/>
        </p:nvSpPr>
        <p:spPr>
          <a:xfrm>
            <a:off x="5143500" y="2001346"/>
            <a:ext cx="1816100" cy="1778000"/>
          </a:xfrm>
          <a:prstGeom prst="chevr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a:extLst>
              <a:ext uri="{FF2B5EF4-FFF2-40B4-BE49-F238E27FC236}">
                <a16:creationId xmlns:a16="http://schemas.microsoft.com/office/drawing/2014/main" id="{E6D02E61-76C9-8338-089E-747E5CFA6E7B}"/>
              </a:ext>
            </a:extLst>
          </p:cNvPr>
          <p:cNvSpPr txBox="1"/>
          <p:nvPr/>
        </p:nvSpPr>
        <p:spPr>
          <a:xfrm>
            <a:off x="7564895" y="2597958"/>
            <a:ext cx="2842445" cy="584775"/>
          </a:xfrm>
          <a:prstGeom prst="rect">
            <a:avLst/>
          </a:prstGeom>
          <a:noFill/>
        </p:spPr>
        <p:txBody>
          <a:bodyPr wrap="none" rtlCol="0">
            <a:spAutoFit/>
          </a:bodyPr>
          <a:lstStyle/>
          <a:p>
            <a:r>
              <a:rPr lang="en-US" sz="3200" b="1" dirty="0">
                <a:latin typeface="Arial Narrow" panose="020B0604020202020204" pitchFamily="34" charset="0"/>
                <a:cs typeface="Arial Narrow" panose="020B0604020202020204" pitchFamily="34" charset="0"/>
              </a:rPr>
              <a:t>Driven by Desire</a:t>
            </a:r>
          </a:p>
        </p:txBody>
      </p:sp>
      <p:sp>
        <p:nvSpPr>
          <p:cNvPr id="12" name="TextBox 11">
            <a:extLst>
              <a:ext uri="{FF2B5EF4-FFF2-40B4-BE49-F238E27FC236}">
                <a16:creationId xmlns:a16="http://schemas.microsoft.com/office/drawing/2014/main" id="{6F881271-DD2A-3965-5E35-B4FFCB0B3528}"/>
              </a:ext>
            </a:extLst>
          </p:cNvPr>
          <p:cNvSpPr txBox="1"/>
          <p:nvPr/>
        </p:nvSpPr>
        <p:spPr>
          <a:xfrm>
            <a:off x="1219200" y="4482632"/>
            <a:ext cx="9982200" cy="2308324"/>
          </a:xfrm>
          <a:prstGeom prst="rect">
            <a:avLst/>
          </a:prstGeom>
          <a:noFill/>
        </p:spPr>
        <p:txBody>
          <a:bodyPr wrap="square" rtlCol="0">
            <a:spAutoFit/>
          </a:bodyPr>
          <a:lstStyle/>
          <a:p>
            <a:r>
              <a:rPr lang="en-US" sz="2400" b="1" dirty="0">
                <a:effectLst/>
                <a:latin typeface="Arial Narrow" panose="020B0604020202020204" pitchFamily="34" charset="0"/>
                <a:cs typeface="Arial Narrow" panose="020B0604020202020204" pitchFamily="34" charset="0"/>
              </a:rPr>
              <a:t>James 1:13–15 (NKJV)</a:t>
            </a:r>
          </a:p>
          <a:p>
            <a:r>
              <a:rPr lang="en-US" sz="2400" b="1" baseline="30000" dirty="0">
                <a:effectLst/>
                <a:latin typeface="Arial Narrow" panose="020B0604020202020204" pitchFamily="34" charset="0"/>
                <a:cs typeface="Arial Narrow" panose="020B0604020202020204" pitchFamily="34" charset="0"/>
              </a:rPr>
              <a:t>13 </a:t>
            </a:r>
            <a:r>
              <a:rPr lang="en-US" sz="2400" b="1" dirty="0">
                <a:effectLst/>
                <a:latin typeface="Arial Narrow" panose="020B0604020202020204" pitchFamily="34" charset="0"/>
                <a:cs typeface="Arial Narrow" panose="020B0604020202020204" pitchFamily="34" charset="0"/>
              </a:rPr>
              <a:t>Let no one say when he is tempted, “I am tempted by God”; for God cannot be tempted by evil, nor does He Himself tempt anyone. </a:t>
            </a:r>
            <a:r>
              <a:rPr lang="en-US" sz="2400" b="1" baseline="30000" dirty="0">
                <a:effectLst/>
                <a:latin typeface="Arial Narrow" panose="020B0604020202020204" pitchFamily="34" charset="0"/>
                <a:cs typeface="Arial Narrow" panose="020B0604020202020204" pitchFamily="34" charset="0"/>
              </a:rPr>
              <a:t>14 </a:t>
            </a:r>
            <a:r>
              <a:rPr lang="en-US" sz="2400" b="1" dirty="0">
                <a:effectLst/>
                <a:latin typeface="Arial Narrow" panose="020B0604020202020204" pitchFamily="34" charset="0"/>
                <a:cs typeface="Arial Narrow" panose="020B0604020202020204" pitchFamily="34" charset="0"/>
              </a:rPr>
              <a:t>But each one is tempted when he is </a:t>
            </a:r>
            <a:r>
              <a:rPr lang="en-US" sz="2400" b="1" dirty="0">
                <a:effectLst/>
                <a:highlight>
                  <a:srgbClr val="FF0000"/>
                </a:highlight>
                <a:latin typeface="Arial Narrow" panose="020B0604020202020204" pitchFamily="34" charset="0"/>
                <a:cs typeface="Arial Narrow" panose="020B0604020202020204" pitchFamily="34" charset="0"/>
              </a:rPr>
              <a:t>drawn away by his own desires </a:t>
            </a:r>
            <a:r>
              <a:rPr lang="en-US" sz="2400" b="1" dirty="0">
                <a:effectLst/>
                <a:latin typeface="Arial Narrow" panose="020B0604020202020204" pitchFamily="34" charset="0"/>
                <a:cs typeface="Arial Narrow" panose="020B0604020202020204" pitchFamily="34" charset="0"/>
              </a:rPr>
              <a:t>and </a:t>
            </a:r>
            <a:r>
              <a:rPr lang="en-US" sz="2400" b="1" dirty="0">
                <a:effectLst/>
                <a:highlight>
                  <a:srgbClr val="FF0000"/>
                </a:highlight>
                <a:latin typeface="Arial Narrow" panose="020B0604020202020204" pitchFamily="34" charset="0"/>
                <a:cs typeface="Arial Narrow" panose="020B0604020202020204" pitchFamily="34" charset="0"/>
              </a:rPr>
              <a:t>enticed</a:t>
            </a:r>
            <a:r>
              <a:rPr lang="en-US" sz="2400" b="1" dirty="0">
                <a:effectLst/>
                <a:latin typeface="Arial Narrow" panose="020B0604020202020204" pitchFamily="34" charset="0"/>
                <a:cs typeface="Arial Narrow" panose="020B0604020202020204" pitchFamily="34" charset="0"/>
              </a:rPr>
              <a:t>. </a:t>
            </a:r>
            <a:r>
              <a:rPr lang="en-US" sz="2400" b="1" baseline="30000" dirty="0">
                <a:effectLst/>
                <a:latin typeface="Arial Narrow" panose="020B0604020202020204" pitchFamily="34" charset="0"/>
                <a:cs typeface="Arial Narrow" panose="020B0604020202020204" pitchFamily="34" charset="0"/>
              </a:rPr>
              <a:t>15 </a:t>
            </a:r>
            <a:r>
              <a:rPr lang="en-US" sz="2400" b="1" dirty="0">
                <a:effectLst/>
                <a:latin typeface="Arial Narrow" panose="020B0604020202020204" pitchFamily="34" charset="0"/>
                <a:cs typeface="Arial Narrow" panose="020B0604020202020204" pitchFamily="34" charset="0"/>
              </a:rPr>
              <a:t>Then, when desire has conceived, it gives birth to sin; and sin, when it is full-grown, brings forth death.</a:t>
            </a:r>
          </a:p>
          <a:p>
            <a:endParaRPr lang="en-US" sz="2400" b="1" dirty="0">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4180241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8B3A2D1A-45FC-4F95-B150-1C13EF2F6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F3768FD5-DD7A-43C7-8DEA-1F5DB3CB5B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2A2B4E-56B4-CAA8-6D31-2DF048057A0D}"/>
              </a:ext>
            </a:extLst>
          </p:cNvPr>
          <p:cNvSpPr>
            <a:spLocks noGrp="1"/>
          </p:cNvSpPr>
          <p:nvPr>
            <p:ph type="title"/>
          </p:nvPr>
        </p:nvSpPr>
        <p:spPr>
          <a:xfrm>
            <a:off x="-1" y="2866233"/>
            <a:ext cx="4337858" cy="978694"/>
          </a:xfrm>
        </p:spPr>
        <p:txBody>
          <a:bodyPr vert="horz" lIns="91440" tIns="45720" rIns="91440" bIns="45720" rtlCol="0">
            <a:normAutofit/>
          </a:bodyPr>
          <a:lstStyle/>
          <a:p>
            <a:pPr algn="ctr"/>
            <a:r>
              <a:rPr lang="en-US" sz="4000" dirty="0"/>
              <a:t>What is SIN?</a:t>
            </a:r>
          </a:p>
        </p:txBody>
      </p:sp>
      <p:pic>
        <p:nvPicPr>
          <p:cNvPr id="7" name="Content Placeholder 6" descr="A person hitting a target with arrows&#10;&#10;Description automatically generated">
            <a:extLst>
              <a:ext uri="{FF2B5EF4-FFF2-40B4-BE49-F238E27FC236}">
                <a16:creationId xmlns:a16="http://schemas.microsoft.com/office/drawing/2014/main" id="{AB062991-11F8-ABC4-2466-C82842B038B6}"/>
              </a:ext>
            </a:extLst>
          </p:cNvPr>
          <p:cNvPicPr>
            <a:picLocks noChangeAspect="1"/>
          </p:cNvPicPr>
          <p:nvPr/>
        </p:nvPicPr>
        <p:blipFill rotWithShape="1">
          <a:blip r:embed="rId2">
            <a:extLst>
              <a:ext uri="{28A0092B-C50C-407E-A947-70E740481C1C}">
                <a14:useLocalDpi xmlns:a14="http://schemas.microsoft.com/office/drawing/2010/main" val="0"/>
              </a:ext>
            </a:extLst>
          </a:blip>
          <a:srcRect t="40768" b="7492"/>
          <a:stretch/>
        </p:blipFill>
        <p:spPr>
          <a:xfrm>
            <a:off x="2" y="10"/>
            <a:ext cx="12191999" cy="3154014"/>
          </a:xfrm>
          <a:custGeom>
            <a:avLst/>
            <a:gdLst/>
            <a:ahLst/>
            <a:cxnLst/>
            <a:rect l="l" t="t" r="r" b="b"/>
            <a:pathLst>
              <a:path w="12191999" h="3428999">
                <a:moveTo>
                  <a:pt x="0" y="0"/>
                </a:moveTo>
                <a:lnTo>
                  <a:pt x="12191999" y="0"/>
                </a:lnTo>
                <a:lnTo>
                  <a:pt x="12191999" y="920893"/>
                </a:lnTo>
                <a:lnTo>
                  <a:pt x="12191999" y="1514929"/>
                </a:lnTo>
                <a:lnTo>
                  <a:pt x="12191999" y="3130902"/>
                </a:lnTo>
                <a:lnTo>
                  <a:pt x="12188051" y="3131476"/>
                </a:lnTo>
                <a:cubicBezTo>
                  <a:pt x="12153000" y="3135813"/>
                  <a:pt x="12133655" y="3136025"/>
                  <a:pt x="12112012" y="3138906"/>
                </a:cubicBezTo>
                <a:cubicBezTo>
                  <a:pt x="12076970" y="3145595"/>
                  <a:pt x="12039899" y="3160769"/>
                  <a:pt x="12018752" y="3165642"/>
                </a:cubicBezTo>
                <a:lnTo>
                  <a:pt x="11985122" y="3168147"/>
                </a:lnTo>
                <a:lnTo>
                  <a:pt x="11986344" y="3172878"/>
                </a:lnTo>
                <a:lnTo>
                  <a:pt x="11973852" y="3173226"/>
                </a:lnTo>
                <a:lnTo>
                  <a:pt x="11945968" y="3173341"/>
                </a:lnTo>
                <a:cubicBezTo>
                  <a:pt x="11928568" y="3174057"/>
                  <a:pt x="11880184" y="3172923"/>
                  <a:pt x="11862470" y="3174654"/>
                </a:cubicBezTo>
                <a:cubicBezTo>
                  <a:pt x="11857360" y="3179700"/>
                  <a:pt x="11849473" y="3182451"/>
                  <a:pt x="11839688" y="3183726"/>
                </a:cubicBezTo>
                <a:lnTo>
                  <a:pt x="11818138" y="3183868"/>
                </a:lnTo>
                <a:lnTo>
                  <a:pt x="11693161" y="3196027"/>
                </a:lnTo>
                <a:lnTo>
                  <a:pt x="11675978" y="3196936"/>
                </a:lnTo>
                <a:lnTo>
                  <a:pt x="11666672" y="3201013"/>
                </a:lnTo>
                <a:cubicBezTo>
                  <a:pt x="11659568" y="3201827"/>
                  <a:pt x="11639160" y="3201301"/>
                  <a:pt x="11633348" y="3201823"/>
                </a:cubicBezTo>
                <a:lnTo>
                  <a:pt x="11631806" y="3204144"/>
                </a:lnTo>
                <a:cubicBezTo>
                  <a:pt x="11613292" y="3207852"/>
                  <a:pt x="11543654" y="3220200"/>
                  <a:pt x="11522270" y="3224070"/>
                </a:cubicBezTo>
                <a:cubicBezTo>
                  <a:pt x="11517998" y="3220503"/>
                  <a:pt x="11508432" y="3226137"/>
                  <a:pt x="11503503" y="3227361"/>
                </a:cubicBezTo>
                <a:cubicBezTo>
                  <a:pt x="11502740" y="3224959"/>
                  <a:pt x="11490808" y="3224226"/>
                  <a:pt x="11487288" y="3226364"/>
                </a:cubicBezTo>
                <a:cubicBezTo>
                  <a:pt x="11403406" y="3238085"/>
                  <a:pt x="11445394" y="3213864"/>
                  <a:pt x="11397514" y="3229209"/>
                </a:cubicBezTo>
                <a:cubicBezTo>
                  <a:pt x="11389044" y="3230225"/>
                  <a:pt x="11382180" y="3229256"/>
                  <a:pt x="11376160" y="3227461"/>
                </a:cubicBezTo>
                <a:lnTo>
                  <a:pt x="11367180" y="3223774"/>
                </a:lnTo>
                <a:lnTo>
                  <a:pt x="11332420" y="3230742"/>
                </a:lnTo>
                <a:cubicBezTo>
                  <a:pt x="11315298" y="3233171"/>
                  <a:pt x="11297277" y="3234781"/>
                  <a:pt x="11278786" y="3235517"/>
                </a:cubicBezTo>
                <a:cubicBezTo>
                  <a:pt x="11274637" y="3230607"/>
                  <a:pt x="11260123" y="3237582"/>
                  <a:pt x="11253295" y="3238964"/>
                </a:cubicBezTo>
                <a:cubicBezTo>
                  <a:pt x="11253224" y="3235757"/>
                  <a:pt x="11238096" y="3234220"/>
                  <a:pt x="11232727" y="3236871"/>
                </a:cubicBezTo>
                <a:cubicBezTo>
                  <a:pt x="11119903" y="3248332"/>
                  <a:pt x="11183388" y="3218382"/>
                  <a:pt x="11115682" y="3236341"/>
                </a:cubicBezTo>
                <a:cubicBezTo>
                  <a:pt x="11104356" y="3237278"/>
                  <a:pt x="11095858" y="3235671"/>
                  <a:pt x="11088768" y="3233017"/>
                </a:cubicBezTo>
                <a:lnTo>
                  <a:pt x="11076012" y="3226390"/>
                </a:lnTo>
                <a:lnTo>
                  <a:pt x="11066016" y="3228753"/>
                </a:lnTo>
                <a:cubicBezTo>
                  <a:pt x="11028292" y="3228939"/>
                  <a:pt x="11017169" y="3222147"/>
                  <a:pt x="10995221" y="3228989"/>
                </a:cubicBezTo>
                <a:cubicBezTo>
                  <a:pt x="10962786" y="3214768"/>
                  <a:pt x="10973708" y="3227571"/>
                  <a:pt x="10949038" y="3229747"/>
                </a:cubicBezTo>
                <a:cubicBezTo>
                  <a:pt x="10929576" y="3232582"/>
                  <a:pt x="10965306" y="3238039"/>
                  <a:pt x="10946231" y="3238844"/>
                </a:cubicBezTo>
                <a:cubicBezTo>
                  <a:pt x="10925596" y="3235173"/>
                  <a:pt x="10926566" y="3246575"/>
                  <a:pt x="10905107" y="3242085"/>
                </a:cubicBezTo>
                <a:cubicBezTo>
                  <a:pt x="10910320" y="3233495"/>
                  <a:pt x="10862761" y="3243750"/>
                  <a:pt x="10861282" y="3236246"/>
                </a:cubicBezTo>
                <a:cubicBezTo>
                  <a:pt x="10843055" y="3246977"/>
                  <a:pt x="10833897" y="3233757"/>
                  <a:pt x="10809627" y="3237064"/>
                </a:cubicBezTo>
                <a:cubicBezTo>
                  <a:pt x="10798198" y="3241124"/>
                  <a:pt x="10789952" y="3241821"/>
                  <a:pt x="10778718" y="3237455"/>
                </a:cubicBezTo>
                <a:cubicBezTo>
                  <a:pt x="10726069" y="3257219"/>
                  <a:pt x="10746866" y="3238339"/>
                  <a:pt x="10697595" y="3245939"/>
                </a:cubicBezTo>
                <a:cubicBezTo>
                  <a:pt x="10655146" y="3253933"/>
                  <a:pt x="10607026" y="3259119"/>
                  <a:pt x="10565970" y="3278201"/>
                </a:cubicBezTo>
                <a:cubicBezTo>
                  <a:pt x="10558434" y="3283608"/>
                  <a:pt x="10539930" y="3285654"/>
                  <a:pt x="10524645" y="3282773"/>
                </a:cubicBezTo>
                <a:cubicBezTo>
                  <a:pt x="10522018" y="3282276"/>
                  <a:pt x="10519582" y="3281649"/>
                  <a:pt x="10517421" y="3280913"/>
                </a:cubicBezTo>
                <a:cubicBezTo>
                  <a:pt x="10481928" y="3283832"/>
                  <a:pt x="10352108" y="3296870"/>
                  <a:pt x="10311683" y="3300288"/>
                </a:cubicBezTo>
                <a:cubicBezTo>
                  <a:pt x="10308410" y="3293342"/>
                  <a:pt x="10287968" y="3305875"/>
                  <a:pt x="10274873" y="3301423"/>
                </a:cubicBezTo>
                <a:cubicBezTo>
                  <a:pt x="10265494" y="3297516"/>
                  <a:pt x="10257104" y="3300407"/>
                  <a:pt x="10247307" y="3300714"/>
                </a:cubicBezTo>
                <a:cubicBezTo>
                  <a:pt x="10234401" y="3297643"/>
                  <a:pt x="10192308" y="3303190"/>
                  <a:pt x="10181334" y="3307168"/>
                </a:cubicBezTo>
                <a:cubicBezTo>
                  <a:pt x="10155109" y="3320992"/>
                  <a:pt x="10095518" y="3310726"/>
                  <a:pt x="10073729" y="3321318"/>
                </a:cubicBezTo>
                <a:cubicBezTo>
                  <a:pt x="10065823" y="3322872"/>
                  <a:pt x="10058087" y="3323501"/>
                  <a:pt x="10050495" y="3323554"/>
                </a:cubicBezTo>
                <a:lnTo>
                  <a:pt x="10029247" y="3322387"/>
                </a:lnTo>
                <a:lnTo>
                  <a:pt x="10023206" y="3319426"/>
                </a:lnTo>
                <a:lnTo>
                  <a:pt x="10010221" y="3320159"/>
                </a:lnTo>
                <a:lnTo>
                  <a:pt x="10006500" y="3319709"/>
                </a:lnTo>
                <a:cubicBezTo>
                  <a:pt x="9999392" y="3318836"/>
                  <a:pt x="9992376" y="3318075"/>
                  <a:pt x="9985433" y="3317775"/>
                </a:cubicBezTo>
                <a:cubicBezTo>
                  <a:pt x="9994564" y="3332623"/>
                  <a:pt x="9927872" y="3317665"/>
                  <a:pt x="9947096" y="3329673"/>
                </a:cubicBezTo>
                <a:cubicBezTo>
                  <a:pt x="9910530" y="3330603"/>
                  <a:pt x="9938422" y="3341787"/>
                  <a:pt x="9894468" y="3331125"/>
                </a:cubicBezTo>
                <a:cubicBezTo>
                  <a:pt x="9837697" y="3343266"/>
                  <a:pt x="9748207" y="3338748"/>
                  <a:pt x="9703741" y="3357170"/>
                </a:cubicBezTo>
                <a:cubicBezTo>
                  <a:pt x="9709264" y="3350136"/>
                  <a:pt x="9685337" y="3344679"/>
                  <a:pt x="9668763" y="3348169"/>
                </a:cubicBezTo>
                <a:cubicBezTo>
                  <a:pt x="9688139" y="3320571"/>
                  <a:pt x="9603232" y="3373038"/>
                  <a:pt x="9588644" y="3354205"/>
                </a:cubicBezTo>
                <a:cubicBezTo>
                  <a:pt x="9587925" y="3371689"/>
                  <a:pt x="9513642" y="3401336"/>
                  <a:pt x="9478680" y="3386990"/>
                </a:cubicBezTo>
                <a:cubicBezTo>
                  <a:pt x="9425416" y="3390492"/>
                  <a:pt x="9387699" y="3404944"/>
                  <a:pt x="9331856" y="3399166"/>
                </a:cubicBezTo>
                <a:cubicBezTo>
                  <a:pt x="9330123" y="3401505"/>
                  <a:pt x="9327283" y="3403463"/>
                  <a:pt x="9323679" y="3405145"/>
                </a:cubicBezTo>
                <a:lnTo>
                  <a:pt x="9311620" y="3409223"/>
                </a:lnTo>
                <a:lnTo>
                  <a:pt x="9309289" y="3408926"/>
                </a:lnTo>
                <a:cubicBezTo>
                  <a:pt x="9300131" y="3408873"/>
                  <a:pt x="9295442" y="3409859"/>
                  <a:pt x="9292731" y="3411301"/>
                </a:cubicBezTo>
                <a:lnTo>
                  <a:pt x="9290814" y="3413412"/>
                </a:lnTo>
                <a:lnTo>
                  <a:pt x="9279990" y="3415541"/>
                </a:lnTo>
                <a:lnTo>
                  <a:pt x="9260104" y="3421077"/>
                </a:lnTo>
                <a:lnTo>
                  <a:pt x="9255034" y="3420853"/>
                </a:lnTo>
                <a:lnTo>
                  <a:pt x="9222941" y="3427242"/>
                </a:lnTo>
                <a:lnTo>
                  <a:pt x="9221858" y="3426731"/>
                </a:lnTo>
                <a:cubicBezTo>
                  <a:pt x="9218700" y="3425733"/>
                  <a:pt x="9214983" y="3425271"/>
                  <a:pt x="9210014" y="3425917"/>
                </a:cubicBezTo>
                <a:cubicBezTo>
                  <a:pt x="9208256" y="3416158"/>
                  <a:pt x="9203342" y="3422957"/>
                  <a:pt x="9188839" y="3425728"/>
                </a:cubicBezTo>
                <a:cubicBezTo>
                  <a:pt x="9182870" y="3411188"/>
                  <a:pt x="9147335" y="3424352"/>
                  <a:pt x="9132080" y="3417886"/>
                </a:cubicBezTo>
                <a:cubicBezTo>
                  <a:pt x="9121557" y="3420249"/>
                  <a:pt x="9110321" y="3422482"/>
                  <a:pt x="9098549" y="3424480"/>
                </a:cubicBezTo>
                <a:lnTo>
                  <a:pt x="9003970" y="3425484"/>
                </a:lnTo>
                <a:lnTo>
                  <a:pt x="8904921" y="3413774"/>
                </a:lnTo>
                <a:cubicBezTo>
                  <a:pt x="8868284" y="3413519"/>
                  <a:pt x="8836559" y="3409171"/>
                  <a:pt x="8805551" y="3412237"/>
                </a:cubicBezTo>
                <a:cubicBezTo>
                  <a:pt x="8792955" y="3408854"/>
                  <a:pt x="8781083" y="3407488"/>
                  <a:pt x="8769572" y="3412551"/>
                </a:cubicBezTo>
                <a:cubicBezTo>
                  <a:pt x="8735382" y="3410862"/>
                  <a:pt x="8727105" y="3403632"/>
                  <a:pt x="8705440" y="3409271"/>
                </a:cubicBezTo>
                <a:cubicBezTo>
                  <a:pt x="8686231" y="3397576"/>
                  <a:pt x="8685094" y="3402040"/>
                  <a:pt x="8676067" y="3405389"/>
                </a:cubicBezTo>
                <a:lnTo>
                  <a:pt x="8674779" y="3405628"/>
                </a:lnTo>
                <a:lnTo>
                  <a:pt x="8672154" y="3403956"/>
                </a:lnTo>
                <a:lnTo>
                  <a:pt x="8666720" y="3403182"/>
                </a:lnTo>
                <a:lnTo>
                  <a:pt x="8651886" y="3403680"/>
                </a:lnTo>
                <a:lnTo>
                  <a:pt x="8646307" y="3404298"/>
                </a:lnTo>
                <a:cubicBezTo>
                  <a:pt x="8642465" y="3404565"/>
                  <a:pt x="8639912" y="3404534"/>
                  <a:pt x="8638145" y="3404287"/>
                </a:cubicBezTo>
                <a:lnTo>
                  <a:pt x="8637941" y="3404149"/>
                </a:lnTo>
                <a:lnTo>
                  <a:pt x="8630296" y="3404406"/>
                </a:lnTo>
                <a:cubicBezTo>
                  <a:pt x="8617394" y="3405155"/>
                  <a:pt x="8604838" y="3406180"/>
                  <a:pt x="8592887" y="3407398"/>
                </a:cubicBezTo>
                <a:cubicBezTo>
                  <a:pt x="8582781" y="3399722"/>
                  <a:pt x="8538622" y="3408789"/>
                  <a:pt x="8543455" y="3394319"/>
                </a:cubicBezTo>
                <a:cubicBezTo>
                  <a:pt x="8527334" y="3395534"/>
                  <a:pt x="8517583" y="3401542"/>
                  <a:pt x="8523012" y="3392051"/>
                </a:cubicBezTo>
                <a:cubicBezTo>
                  <a:pt x="8517705" y="3392178"/>
                  <a:pt x="8514435" y="3391372"/>
                  <a:pt x="8512093" y="3390108"/>
                </a:cubicBezTo>
                <a:lnTo>
                  <a:pt x="8511416" y="3389513"/>
                </a:lnTo>
                <a:lnTo>
                  <a:pt x="8475551" y="3392450"/>
                </a:lnTo>
                <a:lnTo>
                  <a:pt x="8470789" y="3391736"/>
                </a:lnTo>
                <a:lnTo>
                  <a:pt x="8447414" y="3395064"/>
                </a:lnTo>
                <a:lnTo>
                  <a:pt x="8435335" y="3396028"/>
                </a:lnTo>
                <a:lnTo>
                  <a:pt x="8431923" y="3397855"/>
                </a:lnTo>
                <a:cubicBezTo>
                  <a:pt x="8428239" y="3398965"/>
                  <a:pt x="8422959" y="3399444"/>
                  <a:pt x="8414099" y="3398491"/>
                </a:cubicBezTo>
                <a:lnTo>
                  <a:pt x="8412049" y="3397978"/>
                </a:lnTo>
                <a:lnTo>
                  <a:pt x="8397349" y="3400683"/>
                </a:lnTo>
                <a:cubicBezTo>
                  <a:pt x="8392615" y="3401933"/>
                  <a:pt x="8388424" y="3403524"/>
                  <a:pt x="8385030" y="3405585"/>
                </a:cubicBezTo>
                <a:cubicBezTo>
                  <a:pt x="8334977" y="3394568"/>
                  <a:pt x="8287750" y="3404648"/>
                  <a:pt x="8233422" y="3402742"/>
                </a:cubicBezTo>
                <a:cubicBezTo>
                  <a:pt x="8209936" y="3385601"/>
                  <a:pt x="8116056" y="3406588"/>
                  <a:pt x="8102569" y="3423208"/>
                </a:cubicBezTo>
                <a:cubicBezTo>
                  <a:pt x="8102264" y="3408645"/>
                  <a:pt x="8034186" y="3428475"/>
                  <a:pt x="8016625" y="3428989"/>
                </a:cubicBezTo>
                <a:cubicBezTo>
                  <a:pt x="8010771" y="3429161"/>
                  <a:pt x="8010530" y="3427186"/>
                  <a:pt x="8020284" y="3421076"/>
                </a:cubicBezTo>
                <a:cubicBezTo>
                  <a:pt x="8001623" y="3422777"/>
                  <a:pt x="7982361" y="3415208"/>
                  <a:pt x="7992871" y="3409037"/>
                </a:cubicBezTo>
                <a:cubicBezTo>
                  <a:pt x="7936181" y="3422244"/>
                  <a:pt x="7852511" y="3409112"/>
                  <a:pt x="7788452" y="3415110"/>
                </a:cubicBezTo>
                <a:cubicBezTo>
                  <a:pt x="7753529" y="3400598"/>
                  <a:pt x="7772461" y="3414025"/>
                  <a:pt x="7736237" y="3411311"/>
                </a:cubicBezTo>
                <a:cubicBezTo>
                  <a:pt x="7746145" y="3424670"/>
                  <a:pt x="7692261" y="3403816"/>
                  <a:pt x="7690279" y="3418893"/>
                </a:cubicBezTo>
                <a:cubicBezTo>
                  <a:pt x="7683750" y="3417921"/>
                  <a:pt x="7677487" y="3416505"/>
                  <a:pt x="7671219" y="3414970"/>
                </a:cubicBezTo>
                <a:lnTo>
                  <a:pt x="7667928" y="3414173"/>
                </a:lnTo>
                <a:lnTo>
                  <a:pt x="7654774" y="3413595"/>
                </a:lnTo>
                <a:lnTo>
                  <a:pt x="7651067" y="3410171"/>
                </a:lnTo>
                <a:lnTo>
                  <a:pt x="7631267" y="3406963"/>
                </a:lnTo>
                <a:cubicBezTo>
                  <a:pt x="7623851" y="3406267"/>
                  <a:pt x="7615871" y="3406106"/>
                  <a:pt x="7607053" y="3406809"/>
                </a:cubicBezTo>
                <a:cubicBezTo>
                  <a:pt x="7585359" y="3412784"/>
                  <a:pt x="7551579" y="3405461"/>
                  <a:pt x="7521027" y="3405904"/>
                </a:cubicBezTo>
                <a:lnTo>
                  <a:pt x="7506997" y="3407754"/>
                </a:lnTo>
                <a:lnTo>
                  <a:pt x="7461204" y="3404669"/>
                </a:lnTo>
                <a:cubicBezTo>
                  <a:pt x="7448169" y="3404071"/>
                  <a:pt x="7434640" y="3403756"/>
                  <a:pt x="7420396" y="3403975"/>
                </a:cubicBezTo>
                <a:lnTo>
                  <a:pt x="7393955" y="3405447"/>
                </a:lnTo>
                <a:lnTo>
                  <a:pt x="7387024" y="3404227"/>
                </a:lnTo>
                <a:cubicBezTo>
                  <a:pt x="7374952" y="3404363"/>
                  <a:pt x="7358975" y="3408656"/>
                  <a:pt x="7360398" y="3403441"/>
                </a:cubicBezTo>
                <a:lnTo>
                  <a:pt x="7346837" y="3405249"/>
                </a:lnTo>
                <a:lnTo>
                  <a:pt x="7333451" y="3401087"/>
                </a:lnTo>
                <a:cubicBezTo>
                  <a:pt x="7331985" y="3400120"/>
                  <a:pt x="7330882" y="3399091"/>
                  <a:pt x="7330179" y="3398037"/>
                </a:cubicBezTo>
                <a:lnTo>
                  <a:pt x="7311232" y="3399406"/>
                </a:lnTo>
                <a:lnTo>
                  <a:pt x="7295699" y="3396426"/>
                </a:lnTo>
                <a:lnTo>
                  <a:pt x="7282158" y="3398374"/>
                </a:lnTo>
                <a:lnTo>
                  <a:pt x="7276538" y="3397935"/>
                </a:lnTo>
                <a:lnTo>
                  <a:pt x="7262569" y="3396460"/>
                </a:lnTo>
                <a:cubicBezTo>
                  <a:pt x="7255407" y="3395426"/>
                  <a:pt x="7247392" y="3394180"/>
                  <a:pt x="7238468" y="3393183"/>
                </a:cubicBezTo>
                <a:lnTo>
                  <a:pt x="7230949" y="3392727"/>
                </a:lnTo>
                <a:lnTo>
                  <a:pt x="7214580" y="3387715"/>
                </a:lnTo>
                <a:cubicBezTo>
                  <a:pt x="7202670" y="3383926"/>
                  <a:pt x="7193296" y="3381373"/>
                  <a:pt x="7182893" y="3383429"/>
                </a:cubicBezTo>
                <a:cubicBezTo>
                  <a:pt x="7165160" y="3378534"/>
                  <a:pt x="7152772" y="3364815"/>
                  <a:pt x="7127104" y="3368475"/>
                </a:cubicBezTo>
                <a:cubicBezTo>
                  <a:pt x="7134894" y="3362260"/>
                  <a:pt x="7098599" y="3367723"/>
                  <a:pt x="7094311" y="3361339"/>
                </a:cubicBezTo>
                <a:cubicBezTo>
                  <a:pt x="7092331" y="3356198"/>
                  <a:pt x="7080860" y="3356657"/>
                  <a:pt x="7072124" y="3354762"/>
                </a:cubicBezTo>
                <a:cubicBezTo>
                  <a:pt x="7065898" y="3349511"/>
                  <a:pt x="7021942" y="3344717"/>
                  <a:pt x="7006638" y="3345473"/>
                </a:cubicBezTo>
                <a:cubicBezTo>
                  <a:pt x="6963504" y="3350697"/>
                  <a:pt x="6928807" y="3329559"/>
                  <a:pt x="6894320" y="3333192"/>
                </a:cubicBezTo>
                <a:cubicBezTo>
                  <a:pt x="6885290" y="3332697"/>
                  <a:pt x="6877803" y="3331507"/>
                  <a:pt x="6871318" y="3329892"/>
                </a:cubicBezTo>
                <a:lnTo>
                  <a:pt x="6855157" y="3324330"/>
                </a:lnTo>
                <a:cubicBezTo>
                  <a:pt x="6854956" y="3323109"/>
                  <a:pt x="6854755" y="3321887"/>
                  <a:pt x="6854555" y="3320665"/>
                </a:cubicBezTo>
                <a:lnTo>
                  <a:pt x="6842483" y="3318413"/>
                </a:lnTo>
                <a:lnTo>
                  <a:pt x="6840027" y="3317245"/>
                </a:lnTo>
                <a:cubicBezTo>
                  <a:pt x="6835354" y="3315001"/>
                  <a:pt x="6830588" y="3312868"/>
                  <a:pt x="6825185" y="3311114"/>
                </a:cubicBezTo>
                <a:cubicBezTo>
                  <a:pt x="6810331" y="3324866"/>
                  <a:pt x="6776772" y="3298463"/>
                  <a:pt x="6774755" y="3312168"/>
                </a:cubicBezTo>
                <a:cubicBezTo>
                  <a:pt x="6742477" y="3304924"/>
                  <a:pt x="6749024" y="3319870"/>
                  <a:pt x="6728129" y="3301832"/>
                </a:cubicBezTo>
                <a:cubicBezTo>
                  <a:pt x="6661764" y="3299056"/>
                  <a:pt x="6593104" y="3275946"/>
                  <a:pt x="6527587" y="3280829"/>
                </a:cubicBezTo>
                <a:cubicBezTo>
                  <a:pt x="6542935" y="3276465"/>
                  <a:pt x="6531033" y="3266920"/>
                  <a:pt x="6511742" y="3266067"/>
                </a:cubicBezTo>
                <a:cubicBezTo>
                  <a:pt x="6570025" y="3248440"/>
                  <a:pt x="6418649" y="3271458"/>
                  <a:pt x="6434953" y="3253360"/>
                </a:cubicBezTo>
                <a:cubicBezTo>
                  <a:pt x="6407781" y="3267048"/>
                  <a:pt x="6300040" y="3274313"/>
                  <a:pt x="6292331" y="3255322"/>
                </a:cubicBezTo>
                <a:cubicBezTo>
                  <a:pt x="6242057" y="3246469"/>
                  <a:pt x="6188266" y="3249680"/>
                  <a:pt x="6149913" y="3232917"/>
                </a:cubicBezTo>
                <a:cubicBezTo>
                  <a:pt x="6144898" y="3234391"/>
                  <a:pt x="6139526" y="3235322"/>
                  <a:pt x="6133930" y="3235867"/>
                </a:cubicBezTo>
                <a:lnTo>
                  <a:pt x="6117554" y="3236464"/>
                </a:lnTo>
                <a:lnTo>
                  <a:pt x="6116039" y="3235720"/>
                </a:lnTo>
                <a:cubicBezTo>
                  <a:pt x="6108393" y="3233681"/>
                  <a:pt x="6102936" y="3233437"/>
                  <a:pt x="6098459" y="3233988"/>
                </a:cubicBezTo>
                <a:lnTo>
                  <a:pt x="6093630" y="3235240"/>
                </a:lnTo>
                <a:lnTo>
                  <a:pt x="6081261" y="3234563"/>
                </a:lnTo>
                <a:lnTo>
                  <a:pt x="6056067" y="3234608"/>
                </a:lnTo>
                <a:lnTo>
                  <a:pt x="6052129" y="3233324"/>
                </a:lnTo>
                <a:lnTo>
                  <a:pt x="6015338" y="3231378"/>
                </a:lnTo>
                <a:cubicBezTo>
                  <a:pt x="6015291" y="3231165"/>
                  <a:pt x="6015245" y="3230951"/>
                  <a:pt x="6015198" y="3230737"/>
                </a:cubicBezTo>
                <a:cubicBezTo>
                  <a:pt x="6014048" y="3229257"/>
                  <a:pt x="6011617" y="3228081"/>
                  <a:pt x="6006436" y="3227508"/>
                </a:cubicBezTo>
                <a:cubicBezTo>
                  <a:pt x="6019781" y="3219395"/>
                  <a:pt x="6005305" y="3223709"/>
                  <a:pt x="5988851" y="3222735"/>
                </a:cubicBezTo>
                <a:cubicBezTo>
                  <a:pt x="6005907" y="3209918"/>
                  <a:pt x="5955918" y="3212588"/>
                  <a:pt x="5952863" y="3204137"/>
                </a:cubicBezTo>
                <a:cubicBezTo>
                  <a:pt x="5940395" y="3203711"/>
                  <a:pt x="5927517" y="3203028"/>
                  <a:pt x="5914548" y="3202041"/>
                </a:cubicBezTo>
                <a:lnTo>
                  <a:pt x="5907020" y="3201283"/>
                </a:lnTo>
                <a:cubicBezTo>
                  <a:pt x="5906995" y="3201231"/>
                  <a:pt x="5906969" y="3201180"/>
                  <a:pt x="5906944" y="3201129"/>
                </a:cubicBezTo>
                <a:cubicBezTo>
                  <a:pt x="5905471" y="3200668"/>
                  <a:pt x="5903056" y="3200308"/>
                  <a:pt x="5899155" y="3200053"/>
                </a:cubicBezTo>
                <a:lnTo>
                  <a:pt x="5893294" y="3199901"/>
                </a:lnTo>
                <a:lnTo>
                  <a:pt x="5878691" y="3198431"/>
                </a:lnTo>
                <a:lnTo>
                  <a:pt x="5874165" y="3197003"/>
                </a:lnTo>
                <a:lnTo>
                  <a:pt x="5873092" y="3195108"/>
                </a:lnTo>
                <a:lnTo>
                  <a:pt x="5871658" y="3195162"/>
                </a:lnTo>
                <a:cubicBezTo>
                  <a:pt x="5860152" y="3197097"/>
                  <a:pt x="5855231" y="3201097"/>
                  <a:pt x="5846928" y="3187725"/>
                </a:cubicBezTo>
                <a:cubicBezTo>
                  <a:pt x="5821379" y="3190142"/>
                  <a:pt x="5819686" y="3182343"/>
                  <a:pt x="5788468" y="3176316"/>
                </a:cubicBezTo>
                <a:cubicBezTo>
                  <a:pt x="5773119" y="3179521"/>
                  <a:pt x="5762947" y="3176704"/>
                  <a:pt x="5753823" y="3171919"/>
                </a:cubicBezTo>
                <a:cubicBezTo>
                  <a:pt x="5721557" y="3170726"/>
                  <a:pt x="5694983" y="3162549"/>
                  <a:pt x="5660194" y="3157536"/>
                </a:cubicBezTo>
                <a:cubicBezTo>
                  <a:pt x="5619608" y="3159495"/>
                  <a:pt x="5604384" y="3146636"/>
                  <a:pt x="5567188" y="3141325"/>
                </a:cubicBezTo>
                <a:cubicBezTo>
                  <a:pt x="5530345" y="3148235"/>
                  <a:pt x="5543868" y="3129416"/>
                  <a:pt x="5526178" y="3123274"/>
                </a:cubicBezTo>
                <a:lnTo>
                  <a:pt x="5520866" y="3122322"/>
                </a:lnTo>
                <a:lnTo>
                  <a:pt x="5506009" y="3122332"/>
                </a:lnTo>
                <a:lnTo>
                  <a:pt x="5500363" y="3122766"/>
                </a:lnTo>
                <a:cubicBezTo>
                  <a:pt x="5496497" y="3122905"/>
                  <a:pt x="5493953" y="3122792"/>
                  <a:pt x="5492228" y="3122486"/>
                </a:cubicBezTo>
                <a:lnTo>
                  <a:pt x="5492044" y="3122342"/>
                </a:lnTo>
                <a:lnTo>
                  <a:pt x="5484386" y="3122347"/>
                </a:lnTo>
                <a:cubicBezTo>
                  <a:pt x="5471420" y="3122670"/>
                  <a:pt x="5458764" y="3123280"/>
                  <a:pt x="5446679" y="3124105"/>
                </a:cubicBezTo>
                <a:cubicBezTo>
                  <a:pt x="5437659" y="3116107"/>
                  <a:pt x="5392392" y="3123709"/>
                  <a:pt x="5399188" y="3109418"/>
                </a:cubicBezTo>
                <a:cubicBezTo>
                  <a:pt x="5382948" y="3110102"/>
                  <a:pt x="5372407" y="3115781"/>
                  <a:pt x="5379117" y="3106482"/>
                </a:cubicBezTo>
                <a:cubicBezTo>
                  <a:pt x="5373809" y="3106435"/>
                  <a:pt x="5370660" y="3105521"/>
                  <a:pt x="5368499" y="3104181"/>
                </a:cubicBezTo>
                <a:lnTo>
                  <a:pt x="5367902" y="3103566"/>
                </a:lnTo>
                <a:lnTo>
                  <a:pt x="5331747" y="3105319"/>
                </a:lnTo>
                <a:lnTo>
                  <a:pt x="5327095" y="3104450"/>
                </a:lnTo>
                <a:lnTo>
                  <a:pt x="5303337" y="3107003"/>
                </a:lnTo>
                <a:lnTo>
                  <a:pt x="5291164" y="3107570"/>
                </a:lnTo>
                <a:lnTo>
                  <a:pt x="5287515" y="3109282"/>
                </a:lnTo>
                <a:cubicBezTo>
                  <a:pt x="5283689" y="3110269"/>
                  <a:pt x="5278356" y="3110573"/>
                  <a:pt x="5269654" y="3109330"/>
                </a:cubicBezTo>
                <a:lnTo>
                  <a:pt x="5267681" y="3108752"/>
                </a:lnTo>
                <a:lnTo>
                  <a:pt x="5252655" y="3110969"/>
                </a:lnTo>
                <a:cubicBezTo>
                  <a:pt x="5247766" y="3112062"/>
                  <a:pt x="5243369" y="3113511"/>
                  <a:pt x="5239703" y="3115460"/>
                </a:cubicBezTo>
                <a:cubicBezTo>
                  <a:pt x="5191311" y="3102811"/>
                  <a:pt x="5142849" y="3111324"/>
                  <a:pt x="5088947" y="3107634"/>
                </a:cubicBezTo>
                <a:cubicBezTo>
                  <a:pt x="5027989" y="3108214"/>
                  <a:pt x="4985627" y="3110432"/>
                  <a:pt x="4945514" y="3110162"/>
                </a:cubicBezTo>
                <a:cubicBezTo>
                  <a:pt x="4926678" y="3111245"/>
                  <a:pt x="4789238" y="3111826"/>
                  <a:pt x="4800559" y="3106010"/>
                </a:cubicBezTo>
                <a:cubicBezTo>
                  <a:pt x="4742239" y="3117333"/>
                  <a:pt x="4708324" y="3101468"/>
                  <a:pt x="4643642" y="3105351"/>
                </a:cubicBezTo>
                <a:cubicBezTo>
                  <a:pt x="4610808" y="3089712"/>
                  <a:pt x="4627845" y="3103743"/>
                  <a:pt x="4592107" y="3099840"/>
                </a:cubicBezTo>
                <a:cubicBezTo>
                  <a:pt x="4600157" y="3113506"/>
                  <a:pt x="4549287" y="3090911"/>
                  <a:pt x="4545249" y="3105899"/>
                </a:cubicBezTo>
                <a:cubicBezTo>
                  <a:pt x="4538872" y="3104716"/>
                  <a:pt x="4532825" y="3103094"/>
                  <a:pt x="4526782" y="3101355"/>
                </a:cubicBezTo>
                <a:lnTo>
                  <a:pt x="4523614" y="3100453"/>
                </a:lnTo>
                <a:lnTo>
                  <a:pt x="4510579" y="3099442"/>
                </a:lnTo>
                <a:lnTo>
                  <a:pt x="4507348" y="3095901"/>
                </a:lnTo>
                <a:lnTo>
                  <a:pt x="4348949" y="3090220"/>
                </a:lnTo>
                <a:cubicBezTo>
                  <a:pt x="4335046" y="3092487"/>
                  <a:pt x="4290056" y="3092155"/>
                  <a:pt x="4280362" y="3087618"/>
                </a:cubicBezTo>
                <a:cubicBezTo>
                  <a:pt x="4270739" y="3086627"/>
                  <a:pt x="4260237" y="3088220"/>
                  <a:pt x="4254634" y="3083366"/>
                </a:cubicBezTo>
                <a:cubicBezTo>
                  <a:pt x="4233731" y="3080512"/>
                  <a:pt x="4185859" y="3073948"/>
                  <a:pt x="4154942" y="3070490"/>
                </a:cubicBezTo>
                <a:cubicBezTo>
                  <a:pt x="4138280" y="3076599"/>
                  <a:pt x="4112117" y="3064194"/>
                  <a:pt x="4069131" y="3062612"/>
                </a:cubicBezTo>
                <a:cubicBezTo>
                  <a:pt x="4050897" y="3069679"/>
                  <a:pt x="4040160" y="3061449"/>
                  <a:pt x="4005249" y="3070810"/>
                </a:cubicBezTo>
                <a:cubicBezTo>
                  <a:pt x="4003818" y="3069842"/>
                  <a:pt x="4002032" y="3068943"/>
                  <a:pt x="3999945" y="3068139"/>
                </a:cubicBezTo>
                <a:cubicBezTo>
                  <a:pt x="3987818" y="3063468"/>
                  <a:pt x="3968381" y="3062958"/>
                  <a:pt x="3956529" y="3067000"/>
                </a:cubicBezTo>
                <a:cubicBezTo>
                  <a:pt x="3900898" y="3079382"/>
                  <a:pt x="3850463" y="3077929"/>
                  <a:pt x="3803031" y="3079823"/>
                </a:cubicBezTo>
                <a:cubicBezTo>
                  <a:pt x="3749421" y="3080464"/>
                  <a:pt x="3785521" y="3065630"/>
                  <a:pt x="3718229" y="3077134"/>
                </a:cubicBezTo>
                <a:cubicBezTo>
                  <a:pt x="3711244" y="3071611"/>
                  <a:pt x="3702770" y="3071184"/>
                  <a:pt x="3688357" y="3073468"/>
                </a:cubicBezTo>
                <a:cubicBezTo>
                  <a:pt x="3662326" y="3073378"/>
                  <a:pt x="3664937" y="3059899"/>
                  <a:pt x="3638298" y="3067494"/>
                </a:cubicBezTo>
                <a:cubicBezTo>
                  <a:pt x="3643333" y="3060328"/>
                  <a:pt x="3589079" y="3063658"/>
                  <a:pt x="3601443" y="3056355"/>
                </a:cubicBezTo>
                <a:cubicBezTo>
                  <a:pt x="3584797" y="3049384"/>
                  <a:pt x="3575923" y="3060108"/>
                  <a:pt x="3559361" y="3054005"/>
                </a:cubicBezTo>
                <a:cubicBezTo>
                  <a:pt x="3540444" y="3052269"/>
                  <a:pt x="3569896" y="3061996"/>
                  <a:pt x="3548859" y="3062094"/>
                </a:cubicBezTo>
                <a:cubicBezTo>
                  <a:pt x="3523419" y="3060901"/>
                  <a:pt x="3522848" y="3074222"/>
                  <a:pt x="3504082" y="3056779"/>
                </a:cubicBezTo>
                <a:lnTo>
                  <a:pt x="3436234" y="3047769"/>
                </a:lnTo>
                <a:cubicBezTo>
                  <a:pt x="3420764" y="3051629"/>
                  <a:pt x="3408644" y="3049227"/>
                  <a:pt x="3396914" y="3044803"/>
                </a:cubicBezTo>
                <a:cubicBezTo>
                  <a:pt x="3361398" y="3044955"/>
                  <a:pt x="3329425" y="3037856"/>
                  <a:pt x="3289720" y="3034278"/>
                </a:cubicBezTo>
                <a:cubicBezTo>
                  <a:pt x="3246348" y="3037943"/>
                  <a:pt x="3224942" y="3025667"/>
                  <a:pt x="3182509" y="3021890"/>
                </a:cubicBezTo>
                <a:cubicBezTo>
                  <a:pt x="3139731" y="3031583"/>
                  <a:pt x="3155749" y="3004773"/>
                  <a:pt x="3119879" y="3004134"/>
                </a:cubicBezTo>
                <a:cubicBezTo>
                  <a:pt x="3060941" y="3012153"/>
                  <a:pt x="3121880" y="2995117"/>
                  <a:pt x="3031656" y="2995077"/>
                </a:cubicBezTo>
                <a:cubicBezTo>
                  <a:pt x="3026453" y="2996603"/>
                  <a:pt x="3015685" y="2994367"/>
                  <a:pt x="3017018" y="2992034"/>
                </a:cubicBezTo>
                <a:cubicBezTo>
                  <a:pt x="2997245" y="2992118"/>
                  <a:pt x="2941342" y="2976346"/>
                  <a:pt x="2913012" y="2978042"/>
                </a:cubicBezTo>
                <a:cubicBezTo>
                  <a:pt x="2858481" y="2969139"/>
                  <a:pt x="2831094" y="2979433"/>
                  <a:pt x="2791382" y="2975899"/>
                </a:cubicBezTo>
                <a:cubicBezTo>
                  <a:pt x="2745836" y="2966063"/>
                  <a:pt x="2719288" y="2957529"/>
                  <a:pt x="2639738" y="2936567"/>
                </a:cubicBezTo>
                <a:lnTo>
                  <a:pt x="2369741" y="2876435"/>
                </a:lnTo>
                <a:cubicBezTo>
                  <a:pt x="2269614" y="2832081"/>
                  <a:pt x="2140023" y="2856176"/>
                  <a:pt x="2078755" y="2852909"/>
                </a:cubicBezTo>
                <a:cubicBezTo>
                  <a:pt x="2053362" y="2866100"/>
                  <a:pt x="2032778" y="2851474"/>
                  <a:pt x="2002128" y="2856835"/>
                </a:cubicBezTo>
                <a:cubicBezTo>
                  <a:pt x="1933939" y="2859736"/>
                  <a:pt x="1866254" y="2874726"/>
                  <a:pt x="1777746" y="2864566"/>
                </a:cubicBezTo>
                <a:cubicBezTo>
                  <a:pt x="1737851" y="2905864"/>
                  <a:pt x="1634115" y="2880970"/>
                  <a:pt x="1549425" y="2904556"/>
                </a:cubicBezTo>
                <a:cubicBezTo>
                  <a:pt x="1500265" y="2909373"/>
                  <a:pt x="1423030" y="2888862"/>
                  <a:pt x="1405992" y="2911144"/>
                </a:cubicBezTo>
                <a:cubicBezTo>
                  <a:pt x="1383494" y="2897507"/>
                  <a:pt x="1362438" y="2919536"/>
                  <a:pt x="1337848" y="2921491"/>
                </a:cubicBezTo>
                <a:cubicBezTo>
                  <a:pt x="1318218" y="2912820"/>
                  <a:pt x="1308478" y="2920319"/>
                  <a:pt x="1290645" y="2921985"/>
                </a:cubicBezTo>
                <a:cubicBezTo>
                  <a:pt x="1282569" y="2916637"/>
                  <a:pt x="1267476" y="2916916"/>
                  <a:pt x="1262341" y="2923190"/>
                </a:cubicBezTo>
                <a:cubicBezTo>
                  <a:pt x="1269627" y="2937654"/>
                  <a:pt x="1217209" y="2930439"/>
                  <a:pt x="1213314" y="2940415"/>
                </a:cubicBezTo>
                <a:cubicBezTo>
                  <a:pt x="1182890" y="2942495"/>
                  <a:pt x="1050782" y="2929830"/>
                  <a:pt x="1028405" y="2945799"/>
                </a:cubicBezTo>
                <a:cubicBezTo>
                  <a:pt x="966896" y="2953381"/>
                  <a:pt x="877997" y="2927977"/>
                  <a:pt x="851857" y="2928423"/>
                </a:cubicBezTo>
                <a:cubicBezTo>
                  <a:pt x="825919" y="2899251"/>
                  <a:pt x="699677" y="2976135"/>
                  <a:pt x="588681" y="2977769"/>
                </a:cubicBezTo>
                <a:cubicBezTo>
                  <a:pt x="573724" y="2974953"/>
                  <a:pt x="565729" y="2974991"/>
                  <a:pt x="561717" y="2981641"/>
                </a:cubicBezTo>
                <a:cubicBezTo>
                  <a:pt x="532860" y="2985482"/>
                  <a:pt x="475932" y="2991762"/>
                  <a:pt x="415541" y="3000819"/>
                </a:cubicBezTo>
                <a:cubicBezTo>
                  <a:pt x="370154" y="3008289"/>
                  <a:pt x="146634" y="3001788"/>
                  <a:pt x="86183" y="3009699"/>
                </a:cubicBezTo>
                <a:lnTo>
                  <a:pt x="0" y="3044978"/>
                </a:lnTo>
                <a:close/>
              </a:path>
            </a:pathLst>
          </a:custGeom>
        </p:spPr>
      </p:pic>
      <p:sp>
        <p:nvSpPr>
          <p:cNvPr id="29" name="Content Placeholder 28">
            <a:extLst>
              <a:ext uri="{FF2B5EF4-FFF2-40B4-BE49-F238E27FC236}">
                <a16:creationId xmlns:a16="http://schemas.microsoft.com/office/drawing/2014/main" id="{00BECCAC-548E-6B49-B044-639A444ABA34}"/>
              </a:ext>
            </a:extLst>
          </p:cNvPr>
          <p:cNvSpPr>
            <a:spLocks noGrp="1"/>
          </p:cNvSpPr>
          <p:nvPr>
            <p:ph idx="1"/>
          </p:nvPr>
        </p:nvSpPr>
        <p:spPr>
          <a:xfrm>
            <a:off x="6979969" y="3841751"/>
            <a:ext cx="5257800" cy="2182475"/>
          </a:xfrm>
        </p:spPr>
        <p:txBody>
          <a:bodyPr anchor="t">
            <a:noAutofit/>
          </a:bodyPr>
          <a:lstStyle/>
          <a:p>
            <a:r>
              <a:rPr lang="en-US" sz="2000" dirty="0"/>
              <a:t>Violation of conscience  Rom 14:23</a:t>
            </a:r>
          </a:p>
          <a:p>
            <a:r>
              <a:rPr lang="en-US" sz="2000" dirty="0"/>
              <a:t>Knowing to do good and not doing it.  Jas 4:17</a:t>
            </a:r>
          </a:p>
          <a:p>
            <a:r>
              <a:rPr lang="en-US" sz="2000" dirty="0"/>
              <a:t>Violation or breaking of God’s Law. 1 John 3:4</a:t>
            </a:r>
          </a:p>
          <a:p>
            <a:r>
              <a:rPr lang="en-US" sz="2000" dirty="0"/>
              <a:t>Failure to keep God’s commands  1John 5:17</a:t>
            </a:r>
          </a:p>
        </p:txBody>
      </p:sp>
      <p:sp>
        <p:nvSpPr>
          <p:cNvPr id="3" name="Date Placeholder 2">
            <a:extLst>
              <a:ext uri="{FF2B5EF4-FFF2-40B4-BE49-F238E27FC236}">
                <a16:creationId xmlns:a16="http://schemas.microsoft.com/office/drawing/2014/main" id="{40DBEE3F-320D-7BD2-BF94-682798BB032D}"/>
              </a:ext>
            </a:extLst>
          </p:cNvPr>
          <p:cNvSpPr>
            <a:spLocks noGrp="1"/>
          </p:cNvSpPr>
          <p:nvPr>
            <p:ph type="dt" sz="half" idx="10"/>
          </p:nvPr>
        </p:nvSpPr>
        <p:spPr/>
        <p:txBody>
          <a:bodyPr/>
          <a:lstStyle/>
          <a:p>
            <a:r>
              <a:rPr lang="en-US"/>
              <a:t>1/3/24</a:t>
            </a:r>
          </a:p>
        </p:txBody>
      </p:sp>
      <p:sp>
        <p:nvSpPr>
          <p:cNvPr id="4" name="Slide Number Placeholder 3">
            <a:extLst>
              <a:ext uri="{FF2B5EF4-FFF2-40B4-BE49-F238E27FC236}">
                <a16:creationId xmlns:a16="http://schemas.microsoft.com/office/drawing/2014/main" id="{D1236AED-DC4F-845F-0291-E09A71A0D084}"/>
              </a:ext>
            </a:extLst>
          </p:cNvPr>
          <p:cNvSpPr>
            <a:spLocks noGrp="1"/>
          </p:cNvSpPr>
          <p:nvPr>
            <p:ph type="sldNum" sz="quarter" idx="12"/>
          </p:nvPr>
        </p:nvSpPr>
        <p:spPr/>
        <p:txBody>
          <a:bodyPr/>
          <a:lstStyle/>
          <a:p>
            <a:fld id="{5E53BDD8-F5C0-994F-846B-AA2AD600EBB7}" type="slidenum">
              <a:rPr lang="en-US" smtClean="0"/>
              <a:t>14</a:t>
            </a:fld>
            <a:endParaRPr lang="en-US"/>
          </a:p>
        </p:txBody>
      </p:sp>
      <p:sp>
        <p:nvSpPr>
          <p:cNvPr id="5" name="Content Placeholder 28">
            <a:extLst>
              <a:ext uri="{FF2B5EF4-FFF2-40B4-BE49-F238E27FC236}">
                <a16:creationId xmlns:a16="http://schemas.microsoft.com/office/drawing/2014/main" id="{8E2C8A45-6B64-EE12-7770-E792AD629531}"/>
              </a:ext>
            </a:extLst>
          </p:cNvPr>
          <p:cNvSpPr txBox="1">
            <a:spLocks/>
          </p:cNvSpPr>
          <p:nvPr/>
        </p:nvSpPr>
        <p:spPr>
          <a:xfrm>
            <a:off x="579170" y="3841751"/>
            <a:ext cx="5821629" cy="2514598"/>
          </a:xfrm>
          <a:prstGeom prst="rect">
            <a:avLst/>
          </a:prstGeom>
        </p:spPr>
        <p:txBody>
          <a:bodyPr vert="horz" lIns="91440" tIns="45720" rIns="91440" bIns="45720" rtlCol="0" anchor="t">
            <a:normAutofit fontScale="7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tx1"/>
                </a:solidFill>
                <a:latin typeface="Arial Narrow" panose="020B0604020202020204" pitchFamily="34" charset="0"/>
                <a:ea typeface="+mn-ea"/>
                <a:cs typeface="Arial Narrow"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1" i="0" kern="1200">
                <a:solidFill>
                  <a:schemeClr val="tx1"/>
                </a:solidFill>
                <a:latin typeface="Arial Narrow" panose="020B0604020202020204" pitchFamily="34" charset="0"/>
                <a:ea typeface="+mn-ea"/>
                <a:cs typeface="Arial Narrow"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b="1" i="0" kern="1200">
                <a:solidFill>
                  <a:schemeClr val="tx1"/>
                </a:solidFill>
                <a:latin typeface="Arial Narrow" panose="020B0604020202020204" pitchFamily="34" charset="0"/>
                <a:ea typeface="+mn-ea"/>
                <a:cs typeface="Arial Narrow"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b="1" i="0" kern="1200">
                <a:solidFill>
                  <a:schemeClr val="tx1"/>
                </a:solidFill>
                <a:latin typeface="Arial Narrow" panose="020B0604020202020204" pitchFamily="34" charset="0"/>
                <a:ea typeface="+mn-ea"/>
                <a:cs typeface="Arial Narrow"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b="1" i="0" kern="1200">
                <a:solidFill>
                  <a:schemeClr val="tx1"/>
                </a:solidFill>
                <a:latin typeface="Arial Narrow" panose="020B0604020202020204" pitchFamily="34" charset="0"/>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800" dirty="0"/>
              <a:t>Missing the Mark</a:t>
            </a:r>
          </a:p>
          <a:p>
            <a:pPr lvl="1"/>
            <a:r>
              <a:rPr lang="en-US" dirty="0">
                <a:effectLst/>
                <a:latin typeface="Helvetica" pitchFamily="2" charset="0"/>
              </a:rPr>
              <a:t>Romans 3:23</a:t>
            </a:r>
            <a:r>
              <a:rPr lang="en-US" baseline="30000" dirty="0">
                <a:effectLst/>
                <a:latin typeface="Helvetica" pitchFamily="2" charset="0"/>
              </a:rPr>
              <a:t> </a:t>
            </a:r>
            <a:r>
              <a:rPr lang="en-US" dirty="0">
                <a:effectLst/>
                <a:latin typeface="Helvetica" pitchFamily="2" charset="0"/>
              </a:rPr>
              <a:t>for all have sinned and fall short of the glory of God,</a:t>
            </a:r>
          </a:p>
          <a:p>
            <a:r>
              <a:rPr lang="en-US" sz="3800" dirty="0"/>
              <a:t>Transgression</a:t>
            </a:r>
          </a:p>
          <a:p>
            <a:pPr lvl="1"/>
            <a:r>
              <a:rPr lang="en-US" sz="3400" dirty="0">
                <a:effectLst/>
              </a:rPr>
              <a:t>Hebrews 2:2  </a:t>
            </a:r>
            <a:r>
              <a:rPr lang="en-US" sz="3400" baseline="30000" dirty="0">
                <a:effectLst/>
              </a:rPr>
              <a:t>2</a:t>
            </a:r>
            <a:r>
              <a:rPr lang="en-US" sz="3400" dirty="0">
                <a:effectLst/>
              </a:rPr>
              <a:t>For if the word spoken through angels proved steadfast, and every transgression and disobedience received a just reward,</a:t>
            </a:r>
          </a:p>
          <a:p>
            <a:endParaRPr lang="en-US" sz="2000" dirty="0"/>
          </a:p>
        </p:txBody>
      </p:sp>
    </p:spTree>
    <p:extLst>
      <p:ext uri="{BB962C8B-B14F-4D97-AF65-F5344CB8AC3E}">
        <p14:creationId xmlns:p14="http://schemas.microsoft.com/office/powerpoint/2010/main" val="3515911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dissolve">
                                      <p:cBhvr>
                                        <p:cTn id="13" dur="500"/>
                                        <p:tgtEl>
                                          <p:spTgt spid="5">
                                            <p:txEl>
                                              <p:pRg st="0" end="0"/>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dissolv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dissolve">
                                      <p:cBhvr>
                                        <p:cTn id="21" dur="500"/>
                                        <p:tgtEl>
                                          <p:spTgt spid="5">
                                            <p:txEl>
                                              <p:pRg st="2" end="2"/>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dissolve">
                                      <p:cBhvr>
                                        <p:cTn id="24" dur="500"/>
                                        <p:tgtEl>
                                          <p:spTgt spid="5">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29">
                                            <p:txEl>
                                              <p:pRg st="0" end="0"/>
                                            </p:txEl>
                                          </p:spTgt>
                                        </p:tgtEl>
                                        <p:attrNameLst>
                                          <p:attrName>style.visibility</p:attrName>
                                        </p:attrNameLst>
                                      </p:cBhvr>
                                      <p:to>
                                        <p:strVal val="visible"/>
                                      </p:to>
                                    </p:set>
                                    <p:animEffect transition="in" filter="dissolve">
                                      <p:cBhvr>
                                        <p:cTn id="29" dur="500"/>
                                        <p:tgtEl>
                                          <p:spTgt spid="29">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29">
                                            <p:txEl>
                                              <p:pRg st="1" end="1"/>
                                            </p:txEl>
                                          </p:spTgt>
                                        </p:tgtEl>
                                        <p:attrNameLst>
                                          <p:attrName>style.visibility</p:attrName>
                                        </p:attrNameLst>
                                      </p:cBhvr>
                                      <p:to>
                                        <p:strVal val="visible"/>
                                      </p:to>
                                    </p:set>
                                    <p:animEffect transition="in" filter="dissolve">
                                      <p:cBhvr>
                                        <p:cTn id="34" dur="500"/>
                                        <p:tgtEl>
                                          <p:spTgt spid="29">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29">
                                            <p:txEl>
                                              <p:pRg st="2" end="2"/>
                                            </p:txEl>
                                          </p:spTgt>
                                        </p:tgtEl>
                                        <p:attrNameLst>
                                          <p:attrName>style.visibility</p:attrName>
                                        </p:attrNameLst>
                                      </p:cBhvr>
                                      <p:to>
                                        <p:strVal val="visible"/>
                                      </p:to>
                                    </p:set>
                                    <p:animEffect transition="in" filter="dissolve">
                                      <p:cBhvr>
                                        <p:cTn id="39" dur="500"/>
                                        <p:tgtEl>
                                          <p:spTgt spid="29">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nodeType="clickEffect">
                                  <p:stCondLst>
                                    <p:cond delay="0"/>
                                  </p:stCondLst>
                                  <p:childTnLst>
                                    <p:set>
                                      <p:cBhvr>
                                        <p:cTn id="43" dur="1" fill="hold">
                                          <p:stCondLst>
                                            <p:cond delay="0"/>
                                          </p:stCondLst>
                                        </p:cTn>
                                        <p:tgtEl>
                                          <p:spTgt spid="29">
                                            <p:txEl>
                                              <p:pRg st="3" end="3"/>
                                            </p:txEl>
                                          </p:spTgt>
                                        </p:tgtEl>
                                        <p:attrNameLst>
                                          <p:attrName>style.visibility</p:attrName>
                                        </p:attrNameLst>
                                      </p:cBhvr>
                                      <p:to>
                                        <p:strVal val="visible"/>
                                      </p:to>
                                    </p:set>
                                    <p:animEffect transition="in" filter="dissolve">
                                      <p:cBhvr>
                                        <p:cTn id="44" dur="500"/>
                                        <p:tgtEl>
                                          <p:spTgt spid="2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AEEB34-1FB6-FB2E-1914-29944D37B714}"/>
              </a:ext>
            </a:extLst>
          </p:cNvPr>
          <p:cNvSpPr>
            <a:spLocks noGrp="1"/>
          </p:cNvSpPr>
          <p:nvPr>
            <p:ph type="dt" sz="half" idx="10"/>
          </p:nvPr>
        </p:nvSpPr>
        <p:spPr/>
        <p:txBody>
          <a:bodyPr/>
          <a:lstStyle/>
          <a:p>
            <a:r>
              <a:rPr lang="en-US"/>
              <a:t>1/3/24</a:t>
            </a:r>
          </a:p>
        </p:txBody>
      </p:sp>
      <p:sp>
        <p:nvSpPr>
          <p:cNvPr id="3" name="Slide Number Placeholder 2">
            <a:extLst>
              <a:ext uri="{FF2B5EF4-FFF2-40B4-BE49-F238E27FC236}">
                <a16:creationId xmlns:a16="http://schemas.microsoft.com/office/drawing/2014/main" id="{4CF8690A-D6B1-F51A-8DFD-D349E250AC01}"/>
              </a:ext>
            </a:extLst>
          </p:cNvPr>
          <p:cNvSpPr>
            <a:spLocks noGrp="1"/>
          </p:cNvSpPr>
          <p:nvPr>
            <p:ph type="sldNum" sz="quarter" idx="12"/>
          </p:nvPr>
        </p:nvSpPr>
        <p:spPr/>
        <p:txBody>
          <a:bodyPr/>
          <a:lstStyle/>
          <a:p>
            <a:fld id="{5E53BDD8-F5C0-994F-846B-AA2AD600EBB7}" type="slidenum">
              <a:rPr lang="en-US" smtClean="0"/>
              <a:t>15</a:t>
            </a:fld>
            <a:endParaRPr lang="en-US"/>
          </a:p>
        </p:txBody>
      </p:sp>
      <p:sp>
        <p:nvSpPr>
          <p:cNvPr id="4" name="TextBox 3">
            <a:extLst>
              <a:ext uri="{FF2B5EF4-FFF2-40B4-BE49-F238E27FC236}">
                <a16:creationId xmlns:a16="http://schemas.microsoft.com/office/drawing/2014/main" id="{F33BA2AB-9091-D49F-A010-2AEFBE3C15B5}"/>
              </a:ext>
            </a:extLst>
          </p:cNvPr>
          <p:cNvSpPr txBox="1"/>
          <p:nvPr/>
        </p:nvSpPr>
        <p:spPr>
          <a:xfrm>
            <a:off x="4595589" y="2146300"/>
            <a:ext cx="3000821" cy="707886"/>
          </a:xfrm>
          <a:prstGeom prst="rect">
            <a:avLst/>
          </a:prstGeom>
          <a:noFill/>
        </p:spPr>
        <p:txBody>
          <a:bodyPr wrap="none" rtlCol="0">
            <a:spAutoFit/>
          </a:bodyPr>
          <a:lstStyle/>
          <a:p>
            <a:pPr algn="ctr"/>
            <a:r>
              <a:rPr lang="en-US" sz="4000" b="1" dirty="0">
                <a:latin typeface="Arial Narrow" panose="020B0604020202020204" pitchFamily="34" charset="0"/>
                <a:cs typeface="Arial Narrow" panose="020B0604020202020204" pitchFamily="34" charset="0"/>
              </a:rPr>
              <a:t>APPLICATION</a:t>
            </a:r>
          </a:p>
        </p:txBody>
      </p:sp>
    </p:spTree>
    <p:extLst>
      <p:ext uri="{BB962C8B-B14F-4D97-AF65-F5344CB8AC3E}">
        <p14:creationId xmlns:p14="http://schemas.microsoft.com/office/powerpoint/2010/main" val="202399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20829A4-FD12-BCDD-CECB-E964426E1A06}"/>
              </a:ext>
            </a:extLst>
          </p:cNvPr>
          <p:cNvSpPr>
            <a:spLocks noGrp="1"/>
          </p:cNvSpPr>
          <p:nvPr>
            <p:ph type="dt" sz="half" idx="10"/>
          </p:nvPr>
        </p:nvSpPr>
        <p:spPr/>
        <p:txBody>
          <a:bodyPr/>
          <a:lstStyle/>
          <a:p>
            <a:r>
              <a:rPr lang="en-US"/>
              <a:t>1/3/24</a:t>
            </a:r>
          </a:p>
        </p:txBody>
      </p:sp>
      <p:sp>
        <p:nvSpPr>
          <p:cNvPr id="5" name="Slide Number Placeholder 4">
            <a:extLst>
              <a:ext uri="{FF2B5EF4-FFF2-40B4-BE49-F238E27FC236}">
                <a16:creationId xmlns:a16="http://schemas.microsoft.com/office/drawing/2014/main" id="{0C2AF493-C8E1-E7F0-F084-5050881AD629}"/>
              </a:ext>
            </a:extLst>
          </p:cNvPr>
          <p:cNvSpPr>
            <a:spLocks noGrp="1"/>
          </p:cNvSpPr>
          <p:nvPr>
            <p:ph type="sldNum" sz="quarter" idx="12"/>
          </p:nvPr>
        </p:nvSpPr>
        <p:spPr/>
        <p:txBody>
          <a:bodyPr/>
          <a:lstStyle/>
          <a:p>
            <a:fld id="{5E53BDD8-F5C0-994F-846B-AA2AD600EBB7}" type="slidenum">
              <a:rPr lang="en-US" smtClean="0"/>
              <a:t>16</a:t>
            </a:fld>
            <a:endParaRPr lang="en-US"/>
          </a:p>
        </p:txBody>
      </p:sp>
      <p:sp>
        <p:nvSpPr>
          <p:cNvPr id="6" name="TextBox 5">
            <a:extLst>
              <a:ext uri="{FF2B5EF4-FFF2-40B4-BE49-F238E27FC236}">
                <a16:creationId xmlns:a16="http://schemas.microsoft.com/office/drawing/2014/main" id="{B2C63AA8-0767-27F2-1333-995E9F3F15D3}"/>
              </a:ext>
            </a:extLst>
          </p:cNvPr>
          <p:cNvSpPr txBox="1"/>
          <p:nvPr/>
        </p:nvSpPr>
        <p:spPr>
          <a:xfrm>
            <a:off x="890217" y="288886"/>
            <a:ext cx="7720383" cy="523220"/>
          </a:xfrm>
          <a:prstGeom prst="rect">
            <a:avLst/>
          </a:prstGeom>
          <a:noFill/>
        </p:spPr>
        <p:txBody>
          <a:bodyPr wrap="none" rtlCol="0">
            <a:spAutoFit/>
          </a:bodyPr>
          <a:lstStyle/>
          <a:p>
            <a:pPr algn="ctr"/>
            <a:r>
              <a:rPr lang="en-US" sz="2800" b="1" dirty="0">
                <a:latin typeface="Arial Narrow" panose="020B0604020202020204" pitchFamily="34" charset="0"/>
                <a:cs typeface="Arial Narrow" panose="020B0604020202020204" pitchFamily="34" charset="0"/>
              </a:rPr>
              <a:t>Where is THE battleground between GOOD and EVIL?</a:t>
            </a:r>
          </a:p>
        </p:txBody>
      </p:sp>
      <p:pic>
        <p:nvPicPr>
          <p:cNvPr id="1026" name="Picture 2" descr="The five senses">
            <a:extLst>
              <a:ext uri="{FF2B5EF4-FFF2-40B4-BE49-F238E27FC236}">
                <a16:creationId xmlns:a16="http://schemas.microsoft.com/office/drawing/2014/main" id="{F0FD9808-DC80-9E32-F2DB-A59E9DCEEF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1199" y="2306889"/>
            <a:ext cx="4759349" cy="358537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5501A30-5868-55AA-72DF-8B016A22FB86}"/>
              </a:ext>
            </a:extLst>
          </p:cNvPr>
          <p:cNvSpPr txBox="1"/>
          <p:nvPr/>
        </p:nvSpPr>
        <p:spPr>
          <a:xfrm>
            <a:off x="566153" y="1241080"/>
            <a:ext cx="4785797" cy="461665"/>
          </a:xfrm>
          <a:prstGeom prst="rect">
            <a:avLst/>
          </a:prstGeom>
          <a:noFill/>
        </p:spPr>
        <p:txBody>
          <a:bodyPr wrap="none" rtlCol="0">
            <a:spAutoFit/>
          </a:bodyPr>
          <a:lstStyle/>
          <a:p>
            <a:r>
              <a:rPr lang="en-US" sz="2400" b="1" dirty="0">
                <a:latin typeface="Arial Narrow" panose="020B0604020202020204" pitchFamily="34" charset="0"/>
                <a:cs typeface="Arial Narrow" panose="020B0604020202020204" pitchFamily="34" charset="0"/>
              </a:rPr>
              <a:t>Inside of YOU, Your brain, YOUR Soul!</a:t>
            </a:r>
          </a:p>
        </p:txBody>
      </p:sp>
      <p:sp>
        <p:nvSpPr>
          <p:cNvPr id="8" name="TextBox 7">
            <a:extLst>
              <a:ext uri="{FF2B5EF4-FFF2-40B4-BE49-F238E27FC236}">
                <a16:creationId xmlns:a16="http://schemas.microsoft.com/office/drawing/2014/main" id="{31353F04-5DF3-4EE8-6A2A-6D3E88D486EE}"/>
              </a:ext>
            </a:extLst>
          </p:cNvPr>
          <p:cNvSpPr txBox="1"/>
          <p:nvPr/>
        </p:nvSpPr>
        <p:spPr>
          <a:xfrm>
            <a:off x="566153" y="1747955"/>
            <a:ext cx="2988767" cy="461665"/>
          </a:xfrm>
          <a:prstGeom prst="rect">
            <a:avLst/>
          </a:prstGeom>
          <a:noFill/>
        </p:spPr>
        <p:txBody>
          <a:bodyPr wrap="none" rtlCol="0">
            <a:spAutoFit/>
          </a:bodyPr>
          <a:lstStyle/>
          <a:p>
            <a:pPr algn="ctr"/>
            <a:r>
              <a:rPr lang="en-US" sz="2400" b="1" dirty="0">
                <a:latin typeface="Arial Narrow" panose="020B0604020202020204" pitchFamily="34" charset="0"/>
                <a:cs typeface="Arial Narrow" panose="020B0604020202020204" pitchFamily="34" charset="0"/>
              </a:rPr>
              <a:t>Who CONTROLS YOU?</a:t>
            </a:r>
          </a:p>
        </p:txBody>
      </p:sp>
      <p:sp>
        <p:nvSpPr>
          <p:cNvPr id="9" name="TextBox 8">
            <a:extLst>
              <a:ext uri="{FF2B5EF4-FFF2-40B4-BE49-F238E27FC236}">
                <a16:creationId xmlns:a16="http://schemas.microsoft.com/office/drawing/2014/main" id="{9918DDFA-B895-340E-B196-0CF2D0EEE9FF}"/>
              </a:ext>
            </a:extLst>
          </p:cNvPr>
          <p:cNvSpPr txBox="1"/>
          <p:nvPr/>
        </p:nvSpPr>
        <p:spPr>
          <a:xfrm>
            <a:off x="566153" y="2254830"/>
            <a:ext cx="5375639" cy="461665"/>
          </a:xfrm>
          <a:prstGeom prst="rect">
            <a:avLst/>
          </a:prstGeom>
          <a:noFill/>
        </p:spPr>
        <p:txBody>
          <a:bodyPr wrap="none" rtlCol="0">
            <a:spAutoFit/>
          </a:bodyPr>
          <a:lstStyle/>
          <a:p>
            <a:pPr algn="ctr"/>
            <a:r>
              <a:rPr lang="en-US" sz="2400" b="1" dirty="0">
                <a:latin typeface="Arial Narrow" panose="020B0604020202020204" pitchFamily="34" charset="0"/>
                <a:cs typeface="Arial Narrow" panose="020B0604020202020204" pitchFamily="34" charset="0"/>
              </a:rPr>
              <a:t>Who CONTROLS YOUR Thoughts/Desires?</a:t>
            </a:r>
          </a:p>
        </p:txBody>
      </p:sp>
      <p:sp>
        <p:nvSpPr>
          <p:cNvPr id="10" name="TextBox 9">
            <a:extLst>
              <a:ext uri="{FF2B5EF4-FFF2-40B4-BE49-F238E27FC236}">
                <a16:creationId xmlns:a16="http://schemas.microsoft.com/office/drawing/2014/main" id="{CDAF3814-324E-612E-4256-666732B4BBD6}"/>
              </a:ext>
            </a:extLst>
          </p:cNvPr>
          <p:cNvSpPr txBox="1"/>
          <p:nvPr/>
        </p:nvSpPr>
        <p:spPr>
          <a:xfrm>
            <a:off x="566153" y="2761705"/>
            <a:ext cx="6258894" cy="461665"/>
          </a:xfrm>
          <a:prstGeom prst="rect">
            <a:avLst/>
          </a:prstGeom>
          <a:noFill/>
        </p:spPr>
        <p:txBody>
          <a:bodyPr wrap="none" rtlCol="0">
            <a:spAutoFit/>
          </a:bodyPr>
          <a:lstStyle/>
          <a:p>
            <a:pPr algn="ctr"/>
            <a:r>
              <a:rPr lang="en-US" sz="2400" b="1" dirty="0">
                <a:latin typeface="Arial Narrow" panose="020B0604020202020204" pitchFamily="34" charset="0"/>
                <a:cs typeface="Arial Narrow" panose="020B0604020202020204" pitchFamily="34" charset="0"/>
              </a:rPr>
              <a:t>Who/What INFLUENCES YOUR Thoughts/Desires?</a:t>
            </a:r>
          </a:p>
        </p:txBody>
      </p:sp>
      <p:sp>
        <p:nvSpPr>
          <p:cNvPr id="11" name="TextBox 10">
            <a:extLst>
              <a:ext uri="{FF2B5EF4-FFF2-40B4-BE49-F238E27FC236}">
                <a16:creationId xmlns:a16="http://schemas.microsoft.com/office/drawing/2014/main" id="{7C5CF65E-1C42-1EBB-6F5B-71D8A7EBADF5}"/>
              </a:ext>
            </a:extLst>
          </p:cNvPr>
          <p:cNvSpPr txBox="1"/>
          <p:nvPr/>
        </p:nvSpPr>
        <p:spPr>
          <a:xfrm>
            <a:off x="566153" y="3268580"/>
            <a:ext cx="5529847" cy="830997"/>
          </a:xfrm>
          <a:prstGeom prst="rect">
            <a:avLst/>
          </a:prstGeom>
          <a:noFill/>
        </p:spPr>
        <p:txBody>
          <a:bodyPr wrap="none" rtlCol="0">
            <a:spAutoFit/>
          </a:bodyPr>
          <a:lstStyle/>
          <a:p>
            <a:pPr algn="ctr"/>
            <a:r>
              <a:rPr lang="en-US" sz="2400" b="1" dirty="0">
                <a:latin typeface="Arial Narrow" panose="020B0604020202020204" pitchFamily="34" charset="0"/>
                <a:cs typeface="Arial Narrow" panose="020B0604020202020204" pitchFamily="34" charset="0"/>
              </a:rPr>
              <a:t>Your Senses are conduits to your very soul,</a:t>
            </a:r>
          </a:p>
          <a:p>
            <a:pPr algn="ctr"/>
            <a:r>
              <a:rPr lang="en-US" sz="2400" b="1" dirty="0">
                <a:latin typeface="Arial Narrow" panose="020B0604020202020204" pitchFamily="34" charset="0"/>
                <a:cs typeface="Arial Narrow" panose="020B0604020202020204" pitchFamily="34" charset="0"/>
              </a:rPr>
              <a:t>they influence you!</a:t>
            </a:r>
          </a:p>
        </p:txBody>
      </p:sp>
      <p:sp>
        <p:nvSpPr>
          <p:cNvPr id="12" name="TextBox 11">
            <a:extLst>
              <a:ext uri="{FF2B5EF4-FFF2-40B4-BE49-F238E27FC236}">
                <a16:creationId xmlns:a16="http://schemas.microsoft.com/office/drawing/2014/main" id="{2E32CB00-BE66-AA50-52CB-D65D0040DBDB}"/>
              </a:ext>
            </a:extLst>
          </p:cNvPr>
          <p:cNvSpPr txBox="1"/>
          <p:nvPr/>
        </p:nvSpPr>
        <p:spPr>
          <a:xfrm>
            <a:off x="566153" y="4144787"/>
            <a:ext cx="6007222" cy="461665"/>
          </a:xfrm>
          <a:prstGeom prst="rect">
            <a:avLst/>
          </a:prstGeom>
          <a:noFill/>
        </p:spPr>
        <p:txBody>
          <a:bodyPr wrap="none" rtlCol="0">
            <a:spAutoFit/>
          </a:bodyPr>
          <a:lstStyle/>
          <a:p>
            <a:pPr algn="ctr"/>
            <a:r>
              <a:rPr lang="en-US" sz="2400" b="1" dirty="0">
                <a:latin typeface="Arial Narrow" panose="020B0604020202020204" pitchFamily="34" charset="0"/>
                <a:cs typeface="Arial Narrow" panose="020B0604020202020204" pitchFamily="34" charset="0"/>
              </a:rPr>
              <a:t>Only YOU can control what goes into your brain.</a:t>
            </a:r>
          </a:p>
        </p:txBody>
      </p:sp>
      <p:sp>
        <p:nvSpPr>
          <p:cNvPr id="13" name="TextBox 12">
            <a:extLst>
              <a:ext uri="{FF2B5EF4-FFF2-40B4-BE49-F238E27FC236}">
                <a16:creationId xmlns:a16="http://schemas.microsoft.com/office/drawing/2014/main" id="{D2EEF2F3-0E54-1DBD-1C0B-FBB6E17BD7D3}"/>
              </a:ext>
            </a:extLst>
          </p:cNvPr>
          <p:cNvSpPr txBox="1"/>
          <p:nvPr/>
        </p:nvSpPr>
        <p:spPr>
          <a:xfrm>
            <a:off x="566153" y="4651664"/>
            <a:ext cx="5156027" cy="461665"/>
          </a:xfrm>
          <a:prstGeom prst="rect">
            <a:avLst/>
          </a:prstGeom>
          <a:noFill/>
        </p:spPr>
        <p:txBody>
          <a:bodyPr wrap="none" rtlCol="0">
            <a:spAutoFit/>
          </a:bodyPr>
          <a:lstStyle/>
          <a:p>
            <a:pPr algn="ctr"/>
            <a:r>
              <a:rPr lang="en-US" sz="2400" b="1" dirty="0">
                <a:latin typeface="Arial Narrow" panose="020B0604020202020204" pitchFamily="34" charset="0"/>
                <a:cs typeface="Arial Narrow" panose="020B0604020202020204" pitchFamily="34" charset="0"/>
              </a:rPr>
              <a:t>Only YOU can decide what action to take.</a:t>
            </a:r>
          </a:p>
        </p:txBody>
      </p:sp>
      <p:sp>
        <p:nvSpPr>
          <p:cNvPr id="14" name="TextBox 13">
            <a:extLst>
              <a:ext uri="{FF2B5EF4-FFF2-40B4-BE49-F238E27FC236}">
                <a16:creationId xmlns:a16="http://schemas.microsoft.com/office/drawing/2014/main" id="{FA2199A6-0CE9-BE9E-AA97-767B5E91ABCD}"/>
              </a:ext>
            </a:extLst>
          </p:cNvPr>
          <p:cNvSpPr txBox="1"/>
          <p:nvPr/>
        </p:nvSpPr>
        <p:spPr>
          <a:xfrm>
            <a:off x="510849" y="5176489"/>
            <a:ext cx="4687502" cy="461665"/>
          </a:xfrm>
          <a:prstGeom prst="rect">
            <a:avLst/>
          </a:prstGeom>
          <a:noFill/>
        </p:spPr>
        <p:txBody>
          <a:bodyPr wrap="none" rtlCol="0">
            <a:spAutoFit/>
          </a:bodyPr>
          <a:lstStyle/>
          <a:p>
            <a:pPr algn="ctr"/>
            <a:r>
              <a:rPr lang="en-US" sz="2400" b="1" dirty="0">
                <a:latin typeface="Arial Narrow" panose="020B0604020202020204" pitchFamily="34" charset="0"/>
                <a:cs typeface="Arial Narrow" panose="020B0604020202020204" pitchFamily="34" charset="0"/>
              </a:rPr>
              <a:t>Satan cannot MAKE you do anything!</a:t>
            </a:r>
          </a:p>
        </p:txBody>
      </p:sp>
    </p:spTree>
    <p:extLst>
      <p:ext uri="{BB962C8B-B14F-4D97-AF65-F5344CB8AC3E}">
        <p14:creationId xmlns:p14="http://schemas.microsoft.com/office/powerpoint/2010/main" val="3650736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02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dissolve">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dissolve">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dissolve">
                                      <p:cBhvr>
                                        <p:cTn id="4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3ED12-45BF-43CD-7990-74558A0C953A}"/>
              </a:ext>
            </a:extLst>
          </p:cNvPr>
          <p:cNvSpPr>
            <a:spLocks noGrp="1"/>
          </p:cNvSpPr>
          <p:nvPr>
            <p:ph type="title"/>
          </p:nvPr>
        </p:nvSpPr>
        <p:spPr>
          <a:xfrm>
            <a:off x="838200" y="365125"/>
            <a:ext cx="10515600" cy="823595"/>
          </a:xfrm>
        </p:spPr>
        <p:txBody>
          <a:bodyPr/>
          <a:lstStyle/>
          <a:p>
            <a:r>
              <a:rPr lang="en-US" dirty="0"/>
              <a:t>How do YOU Just Say !NO! … To Sin?</a:t>
            </a:r>
          </a:p>
        </p:txBody>
      </p:sp>
      <p:sp>
        <p:nvSpPr>
          <p:cNvPr id="3" name="Content Placeholder 2">
            <a:extLst>
              <a:ext uri="{FF2B5EF4-FFF2-40B4-BE49-F238E27FC236}">
                <a16:creationId xmlns:a16="http://schemas.microsoft.com/office/drawing/2014/main" id="{813A4FA0-962D-0928-D5C1-30080CEAB33D}"/>
              </a:ext>
            </a:extLst>
          </p:cNvPr>
          <p:cNvSpPr>
            <a:spLocks noGrp="1"/>
          </p:cNvSpPr>
          <p:nvPr>
            <p:ph idx="1"/>
          </p:nvPr>
        </p:nvSpPr>
        <p:spPr>
          <a:xfrm>
            <a:off x="838200" y="1365337"/>
            <a:ext cx="10515600" cy="3244763"/>
          </a:xfrm>
        </p:spPr>
        <p:txBody>
          <a:bodyPr>
            <a:normAutofit/>
          </a:bodyPr>
          <a:lstStyle/>
          <a:p>
            <a:r>
              <a:rPr lang="en-US" dirty="0"/>
              <a:t>Equip </a:t>
            </a:r>
          </a:p>
          <a:p>
            <a:r>
              <a:rPr lang="en-US" dirty="0"/>
              <a:t>Prepare</a:t>
            </a:r>
          </a:p>
          <a:p>
            <a:r>
              <a:rPr lang="en-US" dirty="0"/>
              <a:t>Train/Condition – Physical and Mental</a:t>
            </a:r>
          </a:p>
          <a:p>
            <a:r>
              <a:rPr lang="en-US" dirty="0"/>
              <a:t>Practice…always</a:t>
            </a:r>
          </a:p>
          <a:p>
            <a:r>
              <a:rPr lang="en-US" dirty="0"/>
              <a:t>Know your Desires / weaknesses</a:t>
            </a:r>
          </a:p>
          <a:p>
            <a:r>
              <a:rPr lang="en-US" dirty="0"/>
              <a:t>	Build Fortresses to defend </a:t>
            </a:r>
          </a:p>
          <a:p>
            <a:endParaRPr lang="en-US" dirty="0"/>
          </a:p>
          <a:p>
            <a:endParaRPr lang="en-US" dirty="0"/>
          </a:p>
          <a:p>
            <a:endParaRPr lang="en-US" dirty="0"/>
          </a:p>
        </p:txBody>
      </p:sp>
      <p:sp>
        <p:nvSpPr>
          <p:cNvPr id="4" name="Date Placeholder 3">
            <a:extLst>
              <a:ext uri="{FF2B5EF4-FFF2-40B4-BE49-F238E27FC236}">
                <a16:creationId xmlns:a16="http://schemas.microsoft.com/office/drawing/2014/main" id="{8102388D-F28C-5E53-5B56-23133CA5F454}"/>
              </a:ext>
            </a:extLst>
          </p:cNvPr>
          <p:cNvSpPr>
            <a:spLocks noGrp="1"/>
          </p:cNvSpPr>
          <p:nvPr>
            <p:ph type="dt" sz="half" idx="10"/>
          </p:nvPr>
        </p:nvSpPr>
        <p:spPr/>
        <p:txBody>
          <a:bodyPr/>
          <a:lstStyle/>
          <a:p>
            <a:r>
              <a:rPr lang="en-US"/>
              <a:t>1/3/24</a:t>
            </a:r>
          </a:p>
        </p:txBody>
      </p:sp>
      <p:sp>
        <p:nvSpPr>
          <p:cNvPr id="5" name="Slide Number Placeholder 4">
            <a:extLst>
              <a:ext uri="{FF2B5EF4-FFF2-40B4-BE49-F238E27FC236}">
                <a16:creationId xmlns:a16="http://schemas.microsoft.com/office/drawing/2014/main" id="{3FD7EC24-8D85-3693-D0C5-6D0C51FC78FE}"/>
              </a:ext>
            </a:extLst>
          </p:cNvPr>
          <p:cNvSpPr>
            <a:spLocks noGrp="1"/>
          </p:cNvSpPr>
          <p:nvPr>
            <p:ph type="sldNum" sz="quarter" idx="12"/>
          </p:nvPr>
        </p:nvSpPr>
        <p:spPr/>
        <p:txBody>
          <a:bodyPr/>
          <a:lstStyle/>
          <a:p>
            <a:fld id="{5E53BDD8-F5C0-994F-846B-AA2AD600EBB7}" type="slidenum">
              <a:rPr lang="en-US" smtClean="0"/>
              <a:t>17</a:t>
            </a:fld>
            <a:endParaRPr lang="en-US"/>
          </a:p>
        </p:txBody>
      </p:sp>
      <p:sp>
        <p:nvSpPr>
          <p:cNvPr id="6" name="TextBox 5">
            <a:extLst>
              <a:ext uri="{FF2B5EF4-FFF2-40B4-BE49-F238E27FC236}">
                <a16:creationId xmlns:a16="http://schemas.microsoft.com/office/drawing/2014/main" id="{45BBC240-E7A8-F843-F5F2-62B93BECE9EE}"/>
              </a:ext>
            </a:extLst>
          </p:cNvPr>
          <p:cNvSpPr txBox="1"/>
          <p:nvPr/>
        </p:nvSpPr>
        <p:spPr>
          <a:xfrm>
            <a:off x="412976" y="5027079"/>
            <a:ext cx="11366047" cy="1077218"/>
          </a:xfrm>
          <a:prstGeom prst="rect">
            <a:avLst/>
          </a:prstGeom>
          <a:noFill/>
        </p:spPr>
        <p:txBody>
          <a:bodyPr wrap="square" rtlCol="0">
            <a:spAutoFit/>
          </a:bodyPr>
          <a:lstStyle/>
          <a:p>
            <a:pPr algn="ctr"/>
            <a:r>
              <a:rPr lang="en-US" sz="3200" b="1" i="1" dirty="0">
                <a:latin typeface="Arial Narrow" panose="020B0604020202020204" pitchFamily="34" charset="0"/>
                <a:cs typeface="Arial Narrow" panose="020B0604020202020204" pitchFamily="34" charset="0"/>
              </a:rPr>
              <a:t>IT TAKES EFFORT, CONSTANTLY, CONSISTENTLY, WITH RESOVE FOCUSING ON THE TARGET </a:t>
            </a:r>
          </a:p>
        </p:txBody>
      </p:sp>
    </p:spTree>
    <p:extLst>
      <p:ext uri="{BB962C8B-B14F-4D97-AF65-F5344CB8AC3E}">
        <p14:creationId xmlns:p14="http://schemas.microsoft.com/office/powerpoint/2010/main" val="4144288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FDCE7-A5EC-5CB3-25A5-9B7B66E959DA}"/>
              </a:ext>
            </a:extLst>
          </p:cNvPr>
          <p:cNvSpPr>
            <a:spLocks noGrp="1"/>
          </p:cNvSpPr>
          <p:nvPr>
            <p:ph type="title"/>
          </p:nvPr>
        </p:nvSpPr>
        <p:spPr/>
        <p:txBody>
          <a:bodyPr/>
          <a:lstStyle/>
          <a:p>
            <a:r>
              <a:rPr lang="en-US" dirty="0"/>
              <a:t>Next Week</a:t>
            </a:r>
          </a:p>
        </p:txBody>
      </p:sp>
      <p:sp>
        <p:nvSpPr>
          <p:cNvPr id="3" name="Content Placeholder 2">
            <a:extLst>
              <a:ext uri="{FF2B5EF4-FFF2-40B4-BE49-F238E27FC236}">
                <a16:creationId xmlns:a16="http://schemas.microsoft.com/office/drawing/2014/main" id="{0B1EAD4F-03B1-54C4-C8F9-BB8AE1CA3627}"/>
              </a:ext>
            </a:extLst>
          </p:cNvPr>
          <p:cNvSpPr>
            <a:spLocks noGrp="1"/>
          </p:cNvSpPr>
          <p:nvPr>
            <p:ph idx="1"/>
          </p:nvPr>
        </p:nvSpPr>
        <p:spPr>
          <a:xfrm>
            <a:off x="838200" y="1553227"/>
            <a:ext cx="10515600" cy="2764773"/>
          </a:xfrm>
        </p:spPr>
        <p:txBody>
          <a:bodyPr/>
          <a:lstStyle/>
          <a:p>
            <a:pPr marL="0" indent="0" algn="ctr">
              <a:buNone/>
            </a:pPr>
            <a:r>
              <a:rPr lang="en-US" sz="3600" dirty="0"/>
              <a:t>Richard Watson will be filling in for me.</a:t>
            </a:r>
          </a:p>
          <a:p>
            <a:pPr marL="0" indent="0">
              <a:buNone/>
            </a:pPr>
            <a:endParaRPr lang="en-US" dirty="0"/>
          </a:p>
          <a:p>
            <a:pPr marL="0" indent="0" algn="ctr">
              <a:buNone/>
            </a:pPr>
            <a:r>
              <a:rPr lang="en-US" sz="4000" dirty="0"/>
              <a:t>Topic </a:t>
            </a:r>
          </a:p>
          <a:p>
            <a:pPr marL="0" indent="0" algn="ctr">
              <a:buNone/>
            </a:pPr>
            <a:r>
              <a:rPr lang="en-US" sz="4000" dirty="0"/>
              <a:t>Kinds of Sin</a:t>
            </a:r>
          </a:p>
        </p:txBody>
      </p:sp>
      <p:sp>
        <p:nvSpPr>
          <p:cNvPr id="4" name="Date Placeholder 3">
            <a:extLst>
              <a:ext uri="{FF2B5EF4-FFF2-40B4-BE49-F238E27FC236}">
                <a16:creationId xmlns:a16="http://schemas.microsoft.com/office/drawing/2014/main" id="{1F82183C-BCB8-4553-5F18-245CAD4861D5}"/>
              </a:ext>
            </a:extLst>
          </p:cNvPr>
          <p:cNvSpPr>
            <a:spLocks noGrp="1"/>
          </p:cNvSpPr>
          <p:nvPr>
            <p:ph type="dt" sz="half" idx="10"/>
          </p:nvPr>
        </p:nvSpPr>
        <p:spPr/>
        <p:txBody>
          <a:bodyPr/>
          <a:lstStyle/>
          <a:p>
            <a:r>
              <a:rPr lang="en-US"/>
              <a:t>1/3/24</a:t>
            </a:r>
          </a:p>
        </p:txBody>
      </p:sp>
      <p:sp>
        <p:nvSpPr>
          <p:cNvPr id="5" name="Slide Number Placeholder 4">
            <a:extLst>
              <a:ext uri="{FF2B5EF4-FFF2-40B4-BE49-F238E27FC236}">
                <a16:creationId xmlns:a16="http://schemas.microsoft.com/office/drawing/2014/main" id="{8EA2E880-AB25-0652-7816-BCC873A7886F}"/>
              </a:ext>
            </a:extLst>
          </p:cNvPr>
          <p:cNvSpPr>
            <a:spLocks noGrp="1"/>
          </p:cNvSpPr>
          <p:nvPr>
            <p:ph type="sldNum" sz="quarter" idx="12"/>
          </p:nvPr>
        </p:nvSpPr>
        <p:spPr/>
        <p:txBody>
          <a:bodyPr/>
          <a:lstStyle/>
          <a:p>
            <a:fld id="{5E53BDD8-F5C0-994F-846B-AA2AD600EBB7}" type="slidenum">
              <a:rPr lang="en-US" smtClean="0"/>
              <a:t>18</a:t>
            </a:fld>
            <a:endParaRPr lang="en-US"/>
          </a:p>
        </p:txBody>
      </p:sp>
      <p:sp>
        <p:nvSpPr>
          <p:cNvPr id="6" name="TextBox 5">
            <a:extLst>
              <a:ext uri="{FF2B5EF4-FFF2-40B4-BE49-F238E27FC236}">
                <a16:creationId xmlns:a16="http://schemas.microsoft.com/office/drawing/2014/main" id="{0BCAA194-0936-CE75-815E-8C8E371EC6B5}"/>
              </a:ext>
            </a:extLst>
          </p:cNvPr>
          <p:cNvSpPr txBox="1"/>
          <p:nvPr/>
        </p:nvSpPr>
        <p:spPr>
          <a:xfrm>
            <a:off x="5395328" y="4719998"/>
            <a:ext cx="1401346" cy="1077218"/>
          </a:xfrm>
          <a:prstGeom prst="rect">
            <a:avLst/>
          </a:prstGeom>
          <a:noFill/>
        </p:spPr>
        <p:txBody>
          <a:bodyPr wrap="none" rtlCol="0">
            <a:spAutoFit/>
          </a:bodyPr>
          <a:lstStyle/>
          <a:p>
            <a:pPr algn="ctr"/>
            <a:r>
              <a:rPr lang="en-US" sz="3200" b="1" dirty="0">
                <a:latin typeface="Arial Narrow" panose="020B0604020202020204" pitchFamily="34" charset="0"/>
                <a:cs typeface="Arial Narrow" panose="020B0604020202020204" pitchFamily="34" charset="0"/>
              </a:rPr>
              <a:t>READ </a:t>
            </a:r>
          </a:p>
          <a:p>
            <a:pPr algn="ctr"/>
            <a:r>
              <a:rPr lang="en-US" sz="3200" b="1" dirty="0">
                <a:latin typeface="Arial Narrow" panose="020B0604020202020204" pitchFamily="34" charset="0"/>
                <a:cs typeface="Arial Narrow" panose="020B0604020202020204" pitchFamily="34" charset="0"/>
              </a:rPr>
              <a:t>1 Peter </a:t>
            </a:r>
          </a:p>
        </p:txBody>
      </p:sp>
    </p:spTree>
    <p:extLst>
      <p:ext uri="{BB962C8B-B14F-4D97-AF65-F5344CB8AC3E}">
        <p14:creationId xmlns:p14="http://schemas.microsoft.com/office/powerpoint/2010/main" val="14768738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019A186-E521-8B8F-4524-99473DA99ACF}"/>
              </a:ext>
            </a:extLst>
          </p:cNvPr>
          <p:cNvSpPr>
            <a:spLocks noGrp="1"/>
          </p:cNvSpPr>
          <p:nvPr>
            <p:ph type="title"/>
          </p:nvPr>
        </p:nvSpPr>
        <p:spPr/>
        <p:txBody>
          <a:bodyPr/>
          <a:lstStyle/>
          <a:p>
            <a:r>
              <a:rPr lang="en-US" dirty="0"/>
              <a:t>Support Material</a:t>
            </a:r>
          </a:p>
        </p:txBody>
      </p:sp>
      <p:sp>
        <p:nvSpPr>
          <p:cNvPr id="7" name="Text Placeholder 6">
            <a:extLst>
              <a:ext uri="{FF2B5EF4-FFF2-40B4-BE49-F238E27FC236}">
                <a16:creationId xmlns:a16="http://schemas.microsoft.com/office/drawing/2014/main" id="{1E4C1E78-530A-FB6D-0223-91869BFFF486}"/>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B13B9FAA-BA23-DD3D-A191-40A6BB4BB1FA}"/>
              </a:ext>
            </a:extLst>
          </p:cNvPr>
          <p:cNvSpPr>
            <a:spLocks noGrp="1"/>
          </p:cNvSpPr>
          <p:nvPr>
            <p:ph type="dt" sz="half" idx="10"/>
          </p:nvPr>
        </p:nvSpPr>
        <p:spPr/>
        <p:txBody>
          <a:bodyPr/>
          <a:lstStyle/>
          <a:p>
            <a:r>
              <a:rPr lang="en-US"/>
              <a:t>1/3/24</a:t>
            </a:r>
          </a:p>
        </p:txBody>
      </p:sp>
      <p:sp>
        <p:nvSpPr>
          <p:cNvPr id="5" name="Slide Number Placeholder 4">
            <a:extLst>
              <a:ext uri="{FF2B5EF4-FFF2-40B4-BE49-F238E27FC236}">
                <a16:creationId xmlns:a16="http://schemas.microsoft.com/office/drawing/2014/main" id="{04125136-FF09-57B8-1212-9E8B10D096C5}"/>
              </a:ext>
            </a:extLst>
          </p:cNvPr>
          <p:cNvSpPr>
            <a:spLocks noGrp="1"/>
          </p:cNvSpPr>
          <p:nvPr>
            <p:ph type="sldNum" sz="quarter" idx="12"/>
          </p:nvPr>
        </p:nvSpPr>
        <p:spPr/>
        <p:txBody>
          <a:bodyPr/>
          <a:lstStyle/>
          <a:p>
            <a:fld id="{5E53BDD8-F5C0-994F-846B-AA2AD600EBB7}" type="slidenum">
              <a:rPr lang="en-US" smtClean="0"/>
              <a:t>19</a:t>
            </a:fld>
            <a:endParaRPr lang="en-US"/>
          </a:p>
        </p:txBody>
      </p:sp>
    </p:spTree>
    <p:extLst>
      <p:ext uri="{BB962C8B-B14F-4D97-AF65-F5344CB8AC3E}">
        <p14:creationId xmlns:p14="http://schemas.microsoft.com/office/powerpoint/2010/main" val="3922558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F86CA-26EF-0EA1-55E1-1BCB63DFD986}"/>
              </a:ext>
            </a:extLst>
          </p:cNvPr>
          <p:cNvSpPr>
            <a:spLocks noGrp="1"/>
          </p:cNvSpPr>
          <p:nvPr>
            <p:ph type="title"/>
          </p:nvPr>
        </p:nvSpPr>
        <p:spPr/>
        <p:txBody>
          <a:bodyPr/>
          <a:lstStyle/>
          <a:p>
            <a:r>
              <a:rPr lang="en-US" dirty="0"/>
              <a:t>Outline of the Series</a:t>
            </a:r>
          </a:p>
        </p:txBody>
      </p:sp>
      <p:sp>
        <p:nvSpPr>
          <p:cNvPr id="3" name="Content Placeholder 2">
            <a:extLst>
              <a:ext uri="{FF2B5EF4-FFF2-40B4-BE49-F238E27FC236}">
                <a16:creationId xmlns:a16="http://schemas.microsoft.com/office/drawing/2014/main" id="{54DE3DC0-1E8D-0EB5-CB32-F128729F3C6F}"/>
              </a:ext>
            </a:extLst>
          </p:cNvPr>
          <p:cNvSpPr>
            <a:spLocks noGrp="1"/>
          </p:cNvSpPr>
          <p:nvPr>
            <p:ph idx="1"/>
          </p:nvPr>
        </p:nvSpPr>
        <p:spPr/>
        <p:txBody>
          <a:bodyPr>
            <a:normAutofit fontScale="92500" lnSpcReduction="10000"/>
          </a:bodyPr>
          <a:lstStyle/>
          <a:p>
            <a:pPr marL="514350" indent="-514350">
              <a:buFont typeface="+mj-lt"/>
              <a:buAutoNum type="arabicPeriod"/>
            </a:pPr>
            <a:r>
              <a:rPr lang="en-US" dirty="0"/>
              <a:t>Origin of SIN &amp; What is Sin</a:t>
            </a:r>
          </a:p>
          <a:p>
            <a:pPr marL="514350" indent="-514350">
              <a:buFont typeface="+mj-lt"/>
              <a:buAutoNum type="arabicPeriod"/>
            </a:pPr>
            <a:r>
              <a:rPr lang="en-US" dirty="0"/>
              <a:t>Kinds of Sin</a:t>
            </a:r>
          </a:p>
          <a:p>
            <a:pPr marL="514350" indent="-514350">
              <a:buFont typeface="+mj-lt"/>
              <a:buAutoNum type="arabicPeriod"/>
            </a:pPr>
            <a:r>
              <a:rPr lang="en-US" dirty="0"/>
              <a:t>What Sin will do to you</a:t>
            </a:r>
          </a:p>
          <a:p>
            <a:pPr marL="514350" indent="-514350">
              <a:buFont typeface="+mj-lt"/>
              <a:buAutoNum type="arabicPeriod"/>
            </a:pPr>
            <a:r>
              <a:rPr lang="en-US" dirty="0"/>
              <a:t>Attitudes Towards Sin</a:t>
            </a:r>
          </a:p>
          <a:p>
            <a:pPr marL="514350" indent="-514350">
              <a:buFont typeface="+mj-lt"/>
              <a:buAutoNum type="arabicPeriod"/>
            </a:pPr>
            <a:r>
              <a:rPr lang="en-US" dirty="0"/>
              <a:t>Helps in Overcoming Sin</a:t>
            </a:r>
          </a:p>
          <a:p>
            <a:pPr marL="514350" indent="-514350">
              <a:buFont typeface="+mj-lt"/>
              <a:buAutoNum type="arabicPeriod"/>
            </a:pPr>
            <a:r>
              <a:rPr lang="en-US" dirty="0"/>
              <a:t>The beauty of Forgiveness of Sin</a:t>
            </a:r>
          </a:p>
          <a:p>
            <a:pPr marL="514350" indent="-514350">
              <a:buFont typeface="+mj-lt"/>
              <a:buAutoNum type="arabicPeriod"/>
            </a:pPr>
            <a:r>
              <a:rPr lang="en-US" dirty="0"/>
              <a:t>Sins against our selves and our Brethren</a:t>
            </a:r>
          </a:p>
          <a:p>
            <a:pPr marL="514350" indent="-514350">
              <a:buFont typeface="+mj-lt"/>
              <a:buAutoNum type="arabicPeriod"/>
            </a:pPr>
            <a:r>
              <a:rPr lang="en-US" dirty="0"/>
              <a:t>Sin against the home</a:t>
            </a:r>
          </a:p>
          <a:p>
            <a:pPr marL="514350" indent="-514350">
              <a:buFont typeface="+mj-lt"/>
              <a:buAutoNum type="arabicPeriod"/>
            </a:pPr>
            <a:r>
              <a:rPr lang="en-US" dirty="0"/>
              <a:t>Sins the Lord will not forgive</a:t>
            </a:r>
          </a:p>
          <a:p>
            <a:pPr marL="514350" indent="-514350">
              <a:buFont typeface="+mj-lt"/>
              <a:buAutoNum type="arabicPeriod"/>
            </a:pPr>
            <a:r>
              <a:rPr lang="en-US" dirty="0"/>
              <a:t>Hell, the Eternal Consequence of Sin</a:t>
            </a:r>
          </a:p>
          <a:p>
            <a:endParaRPr lang="en-US" dirty="0"/>
          </a:p>
        </p:txBody>
      </p:sp>
      <p:sp>
        <p:nvSpPr>
          <p:cNvPr id="4" name="Date Placeholder 3">
            <a:extLst>
              <a:ext uri="{FF2B5EF4-FFF2-40B4-BE49-F238E27FC236}">
                <a16:creationId xmlns:a16="http://schemas.microsoft.com/office/drawing/2014/main" id="{C6963225-8CA4-4F12-0920-5E29CAC60781}"/>
              </a:ext>
            </a:extLst>
          </p:cNvPr>
          <p:cNvSpPr>
            <a:spLocks noGrp="1"/>
          </p:cNvSpPr>
          <p:nvPr>
            <p:ph type="dt" sz="half" idx="10"/>
          </p:nvPr>
        </p:nvSpPr>
        <p:spPr/>
        <p:txBody>
          <a:bodyPr/>
          <a:lstStyle/>
          <a:p>
            <a:r>
              <a:rPr lang="en-US"/>
              <a:t>1/3/24</a:t>
            </a:r>
          </a:p>
        </p:txBody>
      </p:sp>
      <p:sp>
        <p:nvSpPr>
          <p:cNvPr id="5" name="Slide Number Placeholder 4">
            <a:extLst>
              <a:ext uri="{FF2B5EF4-FFF2-40B4-BE49-F238E27FC236}">
                <a16:creationId xmlns:a16="http://schemas.microsoft.com/office/drawing/2014/main" id="{1DD43BCE-9595-7BFB-D264-6E65C0BB8388}"/>
              </a:ext>
            </a:extLst>
          </p:cNvPr>
          <p:cNvSpPr>
            <a:spLocks noGrp="1"/>
          </p:cNvSpPr>
          <p:nvPr>
            <p:ph type="sldNum" sz="quarter" idx="12"/>
          </p:nvPr>
        </p:nvSpPr>
        <p:spPr/>
        <p:txBody>
          <a:bodyPr/>
          <a:lstStyle/>
          <a:p>
            <a:fld id="{5E53BDD8-F5C0-994F-846B-AA2AD600EBB7}" type="slidenum">
              <a:rPr lang="en-US" smtClean="0"/>
              <a:t>2</a:t>
            </a:fld>
            <a:endParaRPr lang="en-US"/>
          </a:p>
        </p:txBody>
      </p:sp>
    </p:spTree>
    <p:extLst>
      <p:ext uri="{BB962C8B-B14F-4D97-AF65-F5344CB8AC3E}">
        <p14:creationId xmlns:p14="http://schemas.microsoft.com/office/powerpoint/2010/main" val="3921829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F3DAF-5289-43FA-C555-AB7FA0C68B3E}"/>
              </a:ext>
            </a:extLst>
          </p:cNvPr>
          <p:cNvSpPr>
            <a:spLocks noGrp="1"/>
          </p:cNvSpPr>
          <p:nvPr>
            <p:ph type="title"/>
          </p:nvPr>
        </p:nvSpPr>
        <p:spPr>
          <a:xfrm>
            <a:off x="838200" y="365125"/>
            <a:ext cx="10515600" cy="686435"/>
          </a:xfrm>
        </p:spPr>
        <p:txBody>
          <a:bodyPr>
            <a:normAutofit fontScale="90000"/>
          </a:bodyPr>
          <a:lstStyle/>
          <a:p>
            <a:r>
              <a:rPr lang="en-US" dirty="0"/>
              <a:t>References</a:t>
            </a:r>
          </a:p>
        </p:txBody>
      </p:sp>
      <p:sp>
        <p:nvSpPr>
          <p:cNvPr id="3" name="Content Placeholder 2">
            <a:extLst>
              <a:ext uri="{FF2B5EF4-FFF2-40B4-BE49-F238E27FC236}">
                <a16:creationId xmlns:a16="http://schemas.microsoft.com/office/drawing/2014/main" id="{AB6FDB10-085C-3443-7835-1F9A3C116D7C}"/>
              </a:ext>
            </a:extLst>
          </p:cNvPr>
          <p:cNvSpPr>
            <a:spLocks noGrp="1"/>
          </p:cNvSpPr>
          <p:nvPr>
            <p:ph idx="1"/>
          </p:nvPr>
        </p:nvSpPr>
        <p:spPr>
          <a:xfrm>
            <a:off x="838200" y="1051560"/>
            <a:ext cx="10515600" cy="5125403"/>
          </a:xfrm>
        </p:spPr>
        <p:txBody>
          <a:bodyPr/>
          <a:lstStyle/>
          <a:p>
            <a:r>
              <a:rPr lang="en-US" dirty="0">
                <a:hlinkClick r:id="rId2"/>
              </a:rPr>
              <a:t>Nature of God</a:t>
            </a:r>
          </a:p>
          <a:p>
            <a:pPr marL="0" indent="0">
              <a:buNone/>
            </a:pPr>
            <a:r>
              <a:rPr lang="en-US" dirty="0">
                <a:hlinkClick r:id="rId2"/>
              </a:rPr>
              <a:t>https://christiancourier.com/articles/the-wages-of-sin-and-the-free-gift-of-god</a:t>
            </a:r>
            <a:endParaRPr lang="en-US" dirty="0"/>
          </a:p>
          <a:p>
            <a:r>
              <a:rPr lang="en-US" dirty="0"/>
              <a:t>Righteousness of God:  </a:t>
            </a:r>
            <a:r>
              <a:rPr lang="en-US" dirty="0">
                <a:hlinkClick r:id="rId3"/>
              </a:rPr>
              <a:t>https://christiancourier.com/articles/the-righteousness-of-god-revealed</a:t>
            </a:r>
            <a:endParaRPr lang="en-US" dirty="0"/>
          </a:p>
          <a:p>
            <a:r>
              <a:rPr lang="en-US" dirty="0"/>
              <a:t>Drawing Power of God: </a:t>
            </a:r>
            <a:r>
              <a:rPr lang="en-US" dirty="0">
                <a:hlinkClick r:id="rId4"/>
              </a:rPr>
              <a:t>https://christiancourier.com/articles/the-drawing-power-of-god</a:t>
            </a:r>
            <a:r>
              <a:rPr lang="en-US" dirty="0"/>
              <a:t>. Taught, Hear, Learn, Come</a:t>
            </a:r>
          </a:p>
        </p:txBody>
      </p:sp>
      <p:sp>
        <p:nvSpPr>
          <p:cNvPr id="4" name="Date Placeholder 3">
            <a:extLst>
              <a:ext uri="{FF2B5EF4-FFF2-40B4-BE49-F238E27FC236}">
                <a16:creationId xmlns:a16="http://schemas.microsoft.com/office/drawing/2014/main" id="{414ECDF1-879B-3D5A-E4E2-EC6D70882212}"/>
              </a:ext>
            </a:extLst>
          </p:cNvPr>
          <p:cNvSpPr>
            <a:spLocks noGrp="1"/>
          </p:cNvSpPr>
          <p:nvPr>
            <p:ph type="dt" sz="half" idx="10"/>
          </p:nvPr>
        </p:nvSpPr>
        <p:spPr/>
        <p:txBody>
          <a:bodyPr/>
          <a:lstStyle/>
          <a:p>
            <a:r>
              <a:rPr lang="en-US"/>
              <a:t>1/3/24</a:t>
            </a:r>
          </a:p>
        </p:txBody>
      </p:sp>
      <p:sp>
        <p:nvSpPr>
          <p:cNvPr id="5" name="Slide Number Placeholder 4">
            <a:extLst>
              <a:ext uri="{FF2B5EF4-FFF2-40B4-BE49-F238E27FC236}">
                <a16:creationId xmlns:a16="http://schemas.microsoft.com/office/drawing/2014/main" id="{A29CDC63-9207-D037-8994-37578497BADC}"/>
              </a:ext>
            </a:extLst>
          </p:cNvPr>
          <p:cNvSpPr>
            <a:spLocks noGrp="1"/>
          </p:cNvSpPr>
          <p:nvPr>
            <p:ph type="sldNum" sz="quarter" idx="12"/>
          </p:nvPr>
        </p:nvSpPr>
        <p:spPr/>
        <p:txBody>
          <a:bodyPr/>
          <a:lstStyle/>
          <a:p>
            <a:fld id="{5E53BDD8-F5C0-994F-846B-AA2AD600EBB7}" type="slidenum">
              <a:rPr lang="en-US" smtClean="0"/>
              <a:t>20</a:t>
            </a:fld>
            <a:endParaRPr lang="en-US"/>
          </a:p>
        </p:txBody>
      </p:sp>
    </p:spTree>
    <p:extLst>
      <p:ext uri="{BB962C8B-B14F-4D97-AF65-F5344CB8AC3E}">
        <p14:creationId xmlns:p14="http://schemas.microsoft.com/office/powerpoint/2010/main" val="3731621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3FFD3F-43B0-9ABE-EC24-8D58C558A77A}"/>
              </a:ext>
            </a:extLst>
          </p:cNvPr>
          <p:cNvSpPr>
            <a:spLocks noGrp="1"/>
          </p:cNvSpPr>
          <p:nvPr>
            <p:ph idx="1"/>
          </p:nvPr>
        </p:nvSpPr>
        <p:spPr>
          <a:xfrm>
            <a:off x="838200" y="424070"/>
            <a:ext cx="10515600" cy="5752893"/>
          </a:xfrm>
        </p:spPr>
        <p:txBody>
          <a:bodyPr>
            <a:normAutofit/>
          </a:bodyPr>
          <a:lstStyle/>
          <a:p>
            <a:pPr marL="0" indent="0" algn="ctr">
              <a:buNone/>
            </a:pPr>
            <a:r>
              <a:rPr lang="en-US" sz="3600" dirty="0"/>
              <a:t>Class Structure</a:t>
            </a:r>
          </a:p>
          <a:p>
            <a:pPr marL="0" indent="0" algn="ctr">
              <a:buNone/>
            </a:pPr>
            <a:endParaRPr lang="en-US" sz="3600" dirty="0"/>
          </a:p>
          <a:p>
            <a:pPr marL="0" indent="0" algn="ctr">
              <a:buNone/>
            </a:pPr>
            <a:endParaRPr lang="en-US" sz="3600" dirty="0"/>
          </a:p>
          <a:p>
            <a:pPr marL="0" indent="0" algn="ctr">
              <a:buNone/>
            </a:pPr>
            <a:r>
              <a:rPr lang="en-US" sz="3600" dirty="0"/>
              <a:t>Premise of the lesson for the night</a:t>
            </a:r>
          </a:p>
          <a:p>
            <a:pPr marL="0" indent="0" algn="ctr">
              <a:buNone/>
            </a:pPr>
            <a:endParaRPr lang="en-US" sz="3600" dirty="0"/>
          </a:p>
          <a:p>
            <a:pPr marL="0" indent="0" algn="ctr">
              <a:buNone/>
            </a:pPr>
            <a:r>
              <a:rPr lang="en-US" sz="3600" dirty="0"/>
              <a:t>Discussion (That’s YOU)</a:t>
            </a:r>
          </a:p>
          <a:p>
            <a:pPr marL="0" indent="0" algn="ctr">
              <a:buNone/>
            </a:pPr>
            <a:endParaRPr lang="en-US" sz="3600" dirty="0"/>
          </a:p>
          <a:p>
            <a:pPr marL="0" indent="0" algn="ctr">
              <a:buNone/>
            </a:pPr>
            <a:r>
              <a:rPr lang="en-US" sz="3600" dirty="0"/>
              <a:t>Practical Application for YOU</a:t>
            </a:r>
          </a:p>
        </p:txBody>
      </p:sp>
      <p:sp>
        <p:nvSpPr>
          <p:cNvPr id="4" name="Date Placeholder 3">
            <a:extLst>
              <a:ext uri="{FF2B5EF4-FFF2-40B4-BE49-F238E27FC236}">
                <a16:creationId xmlns:a16="http://schemas.microsoft.com/office/drawing/2014/main" id="{B55EDDA0-A7BB-063F-2B5D-6338958448C5}"/>
              </a:ext>
            </a:extLst>
          </p:cNvPr>
          <p:cNvSpPr>
            <a:spLocks noGrp="1"/>
          </p:cNvSpPr>
          <p:nvPr>
            <p:ph type="dt" sz="half" idx="10"/>
          </p:nvPr>
        </p:nvSpPr>
        <p:spPr/>
        <p:txBody>
          <a:bodyPr/>
          <a:lstStyle/>
          <a:p>
            <a:r>
              <a:rPr lang="en-US"/>
              <a:t>1/3/24</a:t>
            </a:r>
          </a:p>
        </p:txBody>
      </p:sp>
      <p:sp>
        <p:nvSpPr>
          <p:cNvPr id="5" name="Slide Number Placeholder 4">
            <a:extLst>
              <a:ext uri="{FF2B5EF4-FFF2-40B4-BE49-F238E27FC236}">
                <a16:creationId xmlns:a16="http://schemas.microsoft.com/office/drawing/2014/main" id="{9D654800-9CFA-A9DB-B39C-0DD4D13814A9}"/>
              </a:ext>
            </a:extLst>
          </p:cNvPr>
          <p:cNvSpPr>
            <a:spLocks noGrp="1"/>
          </p:cNvSpPr>
          <p:nvPr>
            <p:ph type="sldNum" sz="quarter" idx="12"/>
          </p:nvPr>
        </p:nvSpPr>
        <p:spPr/>
        <p:txBody>
          <a:bodyPr/>
          <a:lstStyle/>
          <a:p>
            <a:fld id="{5E53BDD8-F5C0-994F-846B-AA2AD600EBB7}" type="slidenum">
              <a:rPr lang="en-US" smtClean="0"/>
              <a:t>3</a:t>
            </a:fld>
            <a:endParaRPr lang="en-US"/>
          </a:p>
        </p:txBody>
      </p:sp>
    </p:spTree>
    <p:extLst>
      <p:ext uri="{BB962C8B-B14F-4D97-AF65-F5344CB8AC3E}">
        <p14:creationId xmlns:p14="http://schemas.microsoft.com/office/powerpoint/2010/main" val="1978031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E33137C4-76B8-8DC9-96B5-93E4FA87068C}"/>
              </a:ext>
            </a:extLst>
          </p:cNvPr>
          <p:cNvSpPr>
            <a:spLocks noGrp="1"/>
          </p:cNvSpPr>
          <p:nvPr>
            <p:ph idx="1"/>
          </p:nvPr>
        </p:nvSpPr>
        <p:spPr>
          <a:xfrm>
            <a:off x="838200" y="2229633"/>
            <a:ext cx="10515600" cy="2630466"/>
          </a:xfrm>
        </p:spPr>
        <p:txBody>
          <a:bodyPr>
            <a:noAutofit/>
          </a:bodyPr>
          <a:lstStyle/>
          <a:p>
            <a:pPr algn="ctr"/>
            <a:r>
              <a:rPr lang="en-US" sz="4800" dirty="0"/>
              <a:t>The Origin of Sin.</a:t>
            </a:r>
          </a:p>
          <a:p>
            <a:pPr algn="ctr"/>
            <a:endParaRPr lang="en-US" sz="4800" dirty="0"/>
          </a:p>
          <a:p>
            <a:pPr algn="ctr"/>
            <a:r>
              <a:rPr lang="en-US" sz="4800" dirty="0"/>
              <a:t>What is Sin?</a:t>
            </a:r>
          </a:p>
        </p:txBody>
      </p:sp>
      <p:sp>
        <p:nvSpPr>
          <p:cNvPr id="4" name="Date Placeholder 3">
            <a:extLst>
              <a:ext uri="{FF2B5EF4-FFF2-40B4-BE49-F238E27FC236}">
                <a16:creationId xmlns:a16="http://schemas.microsoft.com/office/drawing/2014/main" id="{717CBA3E-5692-0BC0-CF85-F1ABD27A4582}"/>
              </a:ext>
            </a:extLst>
          </p:cNvPr>
          <p:cNvSpPr>
            <a:spLocks noGrp="1"/>
          </p:cNvSpPr>
          <p:nvPr>
            <p:ph type="dt" sz="half" idx="10"/>
          </p:nvPr>
        </p:nvSpPr>
        <p:spPr/>
        <p:txBody>
          <a:bodyPr/>
          <a:lstStyle/>
          <a:p>
            <a:r>
              <a:rPr lang="en-US"/>
              <a:t>1/3/24</a:t>
            </a:r>
          </a:p>
        </p:txBody>
      </p:sp>
      <p:sp>
        <p:nvSpPr>
          <p:cNvPr id="5" name="Slide Number Placeholder 4">
            <a:extLst>
              <a:ext uri="{FF2B5EF4-FFF2-40B4-BE49-F238E27FC236}">
                <a16:creationId xmlns:a16="http://schemas.microsoft.com/office/drawing/2014/main" id="{19E95D5B-845A-3896-6BA4-12B83B1B440F}"/>
              </a:ext>
            </a:extLst>
          </p:cNvPr>
          <p:cNvSpPr>
            <a:spLocks noGrp="1"/>
          </p:cNvSpPr>
          <p:nvPr>
            <p:ph type="sldNum" sz="quarter" idx="12"/>
          </p:nvPr>
        </p:nvSpPr>
        <p:spPr/>
        <p:txBody>
          <a:bodyPr/>
          <a:lstStyle/>
          <a:p>
            <a:fld id="{5E53BDD8-F5C0-994F-846B-AA2AD600EBB7}" type="slidenum">
              <a:rPr lang="en-US" smtClean="0"/>
              <a:t>4</a:t>
            </a:fld>
            <a:endParaRPr lang="en-US"/>
          </a:p>
        </p:txBody>
      </p:sp>
    </p:spTree>
    <p:extLst>
      <p:ext uri="{BB962C8B-B14F-4D97-AF65-F5344CB8AC3E}">
        <p14:creationId xmlns:p14="http://schemas.microsoft.com/office/powerpoint/2010/main" val="3651841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76000"/>
          </a:schemeClr>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E694361-1DA0-AA56-6C31-1839B0268D55}"/>
              </a:ext>
            </a:extLst>
          </p:cNvPr>
          <p:cNvSpPr>
            <a:spLocks noGrp="1"/>
          </p:cNvSpPr>
          <p:nvPr>
            <p:ph type="dt" sz="half" idx="10"/>
          </p:nvPr>
        </p:nvSpPr>
        <p:spPr/>
        <p:txBody>
          <a:bodyPr/>
          <a:lstStyle/>
          <a:p>
            <a:r>
              <a:rPr lang="en-US"/>
              <a:t>1/3/24</a:t>
            </a:r>
          </a:p>
        </p:txBody>
      </p:sp>
      <p:sp>
        <p:nvSpPr>
          <p:cNvPr id="5" name="Slide Number Placeholder 4">
            <a:extLst>
              <a:ext uri="{FF2B5EF4-FFF2-40B4-BE49-F238E27FC236}">
                <a16:creationId xmlns:a16="http://schemas.microsoft.com/office/drawing/2014/main" id="{A7C6CEF8-6059-0B9A-85AE-8F55EF8501D1}"/>
              </a:ext>
            </a:extLst>
          </p:cNvPr>
          <p:cNvSpPr>
            <a:spLocks noGrp="1"/>
          </p:cNvSpPr>
          <p:nvPr>
            <p:ph type="sldNum" sz="quarter" idx="12"/>
          </p:nvPr>
        </p:nvSpPr>
        <p:spPr/>
        <p:txBody>
          <a:bodyPr/>
          <a:lstStyle/>
          <a:p>
            <a:fld id="{5E53BDD8-F5C0-994F-846B-AA2AD600EBB7}" type="slidenum">
              <a:rPr lang="en-US" smtClean="0"/>
              <a:t>5</a:t>
            </a:fld>
            <a:endParaRPr lang="en-US"/>
          </a:p>
        </p:txBody>
      </p:sp>
    </p:spTree>
    <p:extLst>
      <p:ext uri="{BB962C8B-B14F-4D97-AF65-F5344CB8AC3E}">
        <p14:creationId xmlns:p14="http://schemas.microsoft.com/office/powerpoint/2010/main" val="415075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770D3B-056B-C020-B01C-133B09312E3E}"/>
              </a:ext>
            </a:extLst>
          </p:cNvPr>
          <p:cNvSpPr>
            <a:spLocks noGrp="1"/>
          </p:cNvSpPr>
          <p:nvPr>
            <p:ph type="dt" sz="half" idx="10"/>
          </p:nvPr>
        </p:nvSpPr>
        <p:spPr/>
        <p:txBody>
          <a:bodyPr/>
          <a:lstStyle/>
          <a:p>
            <a:r>
              <a:rPr lang="en-US"/>
              <a:t>1/3/24</a:t>
            </a:r>
          </a:p>
        </p:txBody>
      </p:sp>
      <p:sp>
        <p:nvSpPr>
          <p:cNvPr id="3" name="Slide Number Placeholder 2">
            <a:extLst>
              <a:ext uri="{FF2B5EF4-FFF2-40B4-BE49-F238E27FC236}">
                <a16:creationId xmlns:a16="http://schemas.microsoft.com/office/drawing/2014/main" id="{4A647894-ABE5-55CE-2032-F21DEA724FCF}"/>
              </a:ext>
            </a:extLst>
          </p:cNvPr>
          <p:cNvSpPr>
            <a:spLocks noGrp="1"/>
          </p:cNvSpPr>
          <p:nvPr>
            <p:ph type="sldNum" sz="quarter" idx="12"/>
          </p:nvPr>
        </p:nvSpPr>
        <p:spPr/>
        <p:txBody>
          <a:bodyPr/>
          <a:lstStyle/>
          <a:p>
            <a:fld id="{5E53BDD8-F5C0-994F-846B-AA2AD600EBB7}" type="slidenum">
              <a:rPr lang="en-US" smtClean="0"/>
              <a:t>6</a:t>
            </a:fld>
            <a:endParaRPr lang="en-US"/>
          </a:p>
        </p:txBody>
      </p:sp>
    </p:spTree>
    <p:extLst>
      <p:ext uri="{BB962C8B-B14F-4D97-AF65-F5344CB8AC3E}">
        <p14:creationId xmlns:p14="http://schemas.microsoft.com/office/powerpoint/2010/main" val="3582411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E47F2E1-A559-46D9-3E62-7C9101D49BE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2" b="7835"/>
          <a:stretch/>
        </p:blipFill>
        <p:spPr>
          <a:xfrm>
            <a:off x="-6588" y="297190"/>
            <a:ext cx="12198588" cy="6857990"/>
          </a:xfrm>
          <a:prstGeom prst="rect">
            <a:avLst/>
          </a:prstGeom>
        </p:spPr>
        <p:style>
          <a:lnRef idx="1">
            <a:schemeClr val="dk1"/>
          </a:lnRef>
          <a:fillRef idx="3">
            <a:schemeClr val="dk1"/>
          </a:fillRef>
          <a:effectRef idx="2">
            <a:schemeClr val="dk1"/>
          </a:effectRef>
          <a:fontRef idx="minor">
            <a:schemeClr val="lt1"/>
          </a:fontRef>
        </p:style>
      </p:pic>
      <p:sp>
        <p:nvSpPr>
          <p:cNvPr id="8" name="TextBox 7">
            <a:extLst>
              <a:ext uri="{FF2B5EF4-FFF2-40B4-BE49-F238E27FC236}">
                <a16:creationId xmlns:a16="http://schemas.microsoft.com/office/drawing/2014/main" id="{F17646EE-1507-1081-43B8-E845D196FA8F}"/>
              </a:ext>
            </a:extLst>
          </p:cNvPr>
          <p:cNvSpPr txBox="1"/>
          <p:nvPr/>
        </p:nvSpPr>
        <p:spPr>
          <a:xfrm>
            <a:off x="349699" y="1706344"/>
            <a:ext cx="5737596" cy="769441"/>
          </a:xfrm>
          <a:prstGeom prst="rect">
            <a:avLst/>
          </a:prstGeom>
        </p:spPr>
        <p:style>
          <a:lnRef idx="0">
            <a:schemeClr val="dk1"/>
          </a:lnRef>
          <a:fillRef idx="3">
            <a:schemeClr val="dk1"/>
          </a:fillRef>
          <a:effectRef idx="3">
            <a:schemeClr val="dk1"/>
          </a:effectRef>
          <a:fontRef idx="minor">
            <a:schemeClr val="lt1"/>
          </a:fontRef>
        </p:style>
        <p:txBody>
          <a:bodyPr wrap="none" rtlCol="0">
            <a:spAutoFit/>
          </a:bodyPr>
          <a:lstStyle/>
          <a:p>
            <a:r>
              <a:rPr lang="en-US" sz="4400" dirty="0"/>
              <a:t>When was the First SIN?</a:t>
            </a:r>
          </a:p>
        </p:txBody>
      </p:sp>
      <p:sp>
        <p:nvSpPr>
          <p:cNvPr id="2" name="Date Placeholder 1">
            <a:extLst>
              <a:ext uri="{FF2B5EF4-FFF2-40B4-BE49-F238E27FC236}">
                <a16:creationId xmlns:a16="http://schemas.microsoft.com/office/drawing/2014/main" id="{DAA87E07-AE31-A096-48C6-91371B35A65B}"/>
              </a:ext>
            </a:extLst>
          </p:cNvPr>
          <p:cNvSpPr>
            <a:spLocks noGrp="1"/>
          </p:cNvSpPr>
          <p:nvPr>
            <p:ph type="dt" sz="half" idx="10"/>
          </p:nvPr>
        </p:nvSpPr>
        <p:spPr/>
        <p:txBody>
          <a:bodyPr/>
          <a:lstStyle/>
          <a:p>
            <a:r>
              <a:rPr lang="en-US"/>
              <a:t>1/3/24</a:t>
            </a:r>
          </a:p>
        </p:txBody>
      </p:sp>
      <p:sp>
        <p:nvSpPr>
          <p:cNvPr id="3" name="Slide Number Placeholder 2">
            <a:extLst>
              <a:ext uri="{FF2B5EF4-FFF2-40B4-BE49-F238E27FC236}">
                <a16:creationId xmlns:a16="http://schemas.microsoft.com/office/drawing/2014/main" id="{72492E29-4EE1-1C2A-50AD-265125E8EAFF}"/>
              </a:ext>
            </a:extLst>
          </p:cNvPr>
          <p:cNvSpPr>
            <a:spLocks noGrp="1"/>
          </p:cNvSpPr>
          <p:nvPr>
            <p:ph type="sldNum" sz="quarter" idx="12"/>
          </p:nvPr>
        </p:nvSpPr>
        <p:spPr/>
        <p:txBody>
          <a:bodyPr/>
          <a:lstStyle/>
          <a:p>
            <a:fld id="{5E53BDD8-F5C0-994F-846B-AA2AD600EBB7}" type="slidenum">
              <a:rPr lang="en-US" smtClean="0"/>
              <a:t>7</a:t>
            </a:fld>
            <a:endParaRPr lang="en-US"/>
          </a:p>
        </p:txBody>
      </p:sp>
    </p:spTree>
    <p:extLst>
      <p:ext uri="{BB962C8B-B14F-4D97-AF65-F5344CB8AC3E}">
        <p14:creationId xmlns:p14="http://schemas.microsoft.com/office/powerpoint/2010/main" val="4021399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F29D369-9971-DE1B-20CF-53D29236CC0C}"/>
              </a:ext>
            </a:extLst>
          </p:cNvPr>
          <p:cNvSpPr>
            <a:spLocks noGrp="1"/>
          </p:cNvSpPr>
          <p:nvPr>
            <p:ph type="dt" sz="half" idx="10"/>
          </p:nvPr>
        </p:nvSpPr>
        <p:spPr/>
        <p:txBody>
          <a:bodyPr/>
          <a:lstStyle/>
          <a:p>
            <a:r>
              <a:rPr lang="en-US"/>
              <a:t>1/3/24</a:t>
            </a:r>
          </a:p>
        </p:txBody>
      </p:sp>
      <p:sp>
        <p:nvSpPr>
          <p:cNvPr id="5" name="Slide Number Placeholder 4">
            <a:extLst>
              <a:ext uri="{FF2B5EF4-FFF2-40B4-BE49-F238E27FC236}">
                <a16:creationId xmlns:a16="http://schemas.microsoft.com/office/drawing/2014/main" id="{8C6B359B-9C93-D93C-AC54-AF973D118A0E}"/>
              </a:ext>
            </a:extLst>
          </p:cNvPr>
          <p:cNvSpPr>
            <a:spLocks noGrp="1"/>
          </p:cNvSpPr>
          <p:nvPr>
            <p:ph type="sldNum" sz="quarter" idx="12"/>
          </p:nvPr>
        </p:nvSpPr>
        <p:spPr/>
        <p:txBody>
          <a:bodyPr/>
          <a:lstStyle/>
          <a:p>
            <a:fld id="{5E53BDD8-F5C0-994F-846B-AA2AD600EBB7}" type="slidenum">
              <a:rPr lang="en-US" smtClean="0"/>
              <a:t>8</a:t>
            </a:fld>
            <a:endParaRPr lang="en-US"/>
          </a:p>
        </p:txBody>
      </p:sp>
      <p:grpSp>
        <p:nvGrpSpPr>
          <p:cNvPr id="7" name="Group 6">
            <a:extLst>
              <a:ext uri="{FF2B5EF4-FFF2-40B4-BE49-F238E27FC236}">
                <a16:creationId xmlns:a16="http://schemas.microsoft.com/office/drawing/2014/main" id="{ED60F4A7-DE91-0582-42E5-48AAFFB7EF7D}"/>
              </a:ext>
            </a:extLst>
          </p:cNvPr>
          <p:cNvGrpSpPr/>
          <p:nvPr/>
        </p:nvGrpSpPr>
        <p:grpSpPr>
          <a:xfrm>
            <a:off x="7550816" y="789439"/>
            <a:ext cx="4018884" cy="5097433"/>
            <a:chOff x="3487976" y="0"/>
            <a:chExt cx="5299553" cy="6721795"/>
          </a:xfrm>
        </p:grpSpPr>
        <p:pic>
          <p:nvPicPr>
            <p:cNvPr id="1026" name="Picture 2" descr="John Martin, Satan expelled from Heaven">
              <a:extLst>
                <a:ext uri="{FF2B5EF4-FFF2-40B4-BE49-F238E27FC236}">
                  <a16:creationId xmlns:a16="http://schemas.microsoft.com/office/drawing/2014/main" id="{6E8446A3-8486-CA47-F7AF-ABA1EBC19A9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226" t="10593" r="10311" b="16895"/>
            <a:stretch/>
          </p:blipFill>
          <p:spPr bwMode="auto">
            <a:xfrm>
              <a:off x="3487976" y="0"/>
              <a:ext cx="5299553" cy="6721795"/>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F1018988-FD7E-615E-6C3E-1F244AB559BD}"/>
                </a:ext>
              </a:extLst>
            </p:cNvPr>
            <p:cNvSpPr/>
            <p:nvPr/>
          </p:nvSpPr>
          <p:spPr>
            <a:xfrm>
              <a:off x="6217920" y="2172393"/>
              <a:ext cx="133004" cy="127462"/>
            </a:xfrm>
            <a:prstGeom prst="ellipse">
              <a:avLst/>
            </a:prstGeom>
            <a:solidFill>
              <a:srgbClr val="AAA08C">
                <a:alpha val="6823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itle 1">
            <a:extLst>
              <a:ext uri="{FF2B5EF4-FFF2-40B4-BE49-F238E27FC236}">
                <a16:creationId xmlns:a16="http://schemas.microsoft.com/office/drawing/2014/main" id="{AE737433-2141-01B4-9211-14122820113C}"/>
              </a:ext>
            </a:extLst>
          </p:cNvPr>
          <p:cNvSpPr txBox="1">
            <a:spLocks/>
          </p:cNvSpPr>
          <p:nvPr/>
        </p:nvSpPr>
        <p:spPr>
          <a:xfrm>
            <a:off x="622300" y="355776"/>
            <a:ext cx="7162800" cy="867327"/>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Arial Narrow" panose="020B0604020202020204" pitchFamily="34" charset="0"/>
                <a:ea typeface="+mj-ea"/>
                <a:cs typeface="Arial Narrow" panose="020B0604020202020204" pitchFamily="34" charset="0"/>
              </a:defRPr>
            </a:lvl1pPr>
          </a:lstStyle>
          <a:p>
            <a:r>
              <a:rPr lang="en-US" dirty="0"/>
              <a:t>Origin of Sin on Before Eden</a:t>
            </a:r>
          </a:p>
        </p:txBody>
      </p:sp>
      <p:sp>
        <p:nvSpPr>
          <p:cNvPr id="11" name="TextBox 10">
            <a:extLst>
              <a:ext uri="{FF2B5EF4-FFF2-40B4-BE49-F238E27FC236}">
                <a16:creationId xmlns:a16="http://schemas.microsoft.com/office/drawing/2014/main" id="{7002E2E3-34EF-7BD2-AE5D-64D413FFE314}"/>
              </a:ext>
            </a:extLst>
          </p:cNvPr>
          <p:cNvSpPr txBox="1"/>
          <p:nvPr/>
        </p:nvSpPr>
        <p:spPr>
          <a:xfrm>
            <a:off x="559466" y="1210256"/>
            <a:ext cx="6413500" cy="1754326"/>
          </a:xfrm>
          <a:prstGeom prst="rect">
            <a:avLst/>
          </a:prstGeom>
          <a:noFill/>
        </p:spPr>
        <p:txBody>
          <a:bodyPr wrap="square" rtlCol="0">
            <a:spAutoFit/>
          </a:bodyPr>
          <a:lstStyle>
            <a:defPPr>
              <a:defRPr lang="en-US"/>
            </a:defPPr>
            <a:lvl1pPr>
              <a:defRPr b="1">
                <a:latin typeface="Arial Narrow" panose="020B0604020202020204" pitchFamily="34" charset="0"/>
                <a:cs typeface="Arial Narrow" panose="020B0604020202020204" pitchFamily="34" charset="0"/>
              </a:defRPr>
            </a:lvl1pPr>
          </a:lstStyle>
          <a:p>
            <a:r>
              <a:rPr lang="en-US" u="sng" dirty="0"/>
              <a:t>Satan apparently was originally a holy angel in heaven but sinned. </a:t>
            </a:r>
          </a:p>
          <a:p>
            <a:endParaRPr lang="en-US" dirty="0"/>
          </a:p>
          <a:p>
            <a:r>
              <a:rPr lang="en-US" dirty="0"/>
              <a:t>1 John 3:8</a:t>
            </a:r>
            <a:r>
              <a:rPr lang="en-US" baseline="30000" dirty="0"/>
              <a:t>. </a:t>
            </a:r>
            <a:r>
              <a:rPr lang="en-US" dirty="0">
                <a:effectLst/>
              </a:rPr>
              <a:t>He who sins is of the devil, for the devil has sinned from the beginning. For this purpose, the Son of God was manifested, that He might destroy the works of the devil.</a:t>
            </a:r>
          </a:p>
          <a:p>
            <a:endParaRPr lang="en-US" dirty="0"/>
          </a:p>
        </p:txBody>
      </p:sp>
      <p:sp>
        <p:nvSpPr>
          <p:cNvPr id="12" name="TextBox 11">
            <a:extLst>
              <a:ext uri="{FF2B5EF4-FFF2-40B4-BE49-F238E27FC236}">
                <a16:creationId xmlns:a16="http://schemas.microsoft.com/office/drawing/2014/main" id="{7BA91E7A-95A7-D0FE-3920-7C0069ADDF58}"/>
              </a:ext>
            </a:extLst>
          </p:cNvPr>
          <p:cNvSpPr txBox="1"/>
          <p:nvPr/>
        </p:nvSpPr>
        <p:spPr>
          <a:xfrm>
            <a:off x="622300" y="2831555"/>
            <a:ext cx="6413500" cy="1754326"/>
          </a:xfrm>
          <a:prstGeom prst="rect">
            <a:avLst/>
          </a:prstGeom>
          <a:noFill/>
        </p:spPr>
        <p:txBody>
          <a:bodyPr wrap="square" rtlCol="0">
            <a:spAutoFit/>
          </a:bodyPr>
          <a:lstStyle/>
          <a:p>
            <a:r>
              <a:rPr lang="en-US" b="1" u="sng" dirty="0">
                <a:latin typeface="Arial Narrow" panose="020B0604020202020204" pitchFamily="34" charset="0"/>
                <a:cs typeface="Arial Narrow" panose="020B0604020202020204" pitchFamily="34" charset="0"/>
              </a:rPr>
              <a:t>Upon sinning, Satan was cast out of heaven,  God dwells in absolute holiness.</a:t>
            </a:r>
          </a:p>
          <a:p>
            <a:endParaRPr lang="en-US" b="1" dirty="0">
              <a:latin typeface="Arial Narrow" panose="020B0604020202020204" pitchFamily="34" charset="0"/>
              <a:cs typeface="Arial Narrow" panose="020B0604020202020204" pitchFamily="34" charset="0"/>
            </a:endParaRPr>
          </a:p>
          <a:p>
            <a:r>
              <a:rPr lang="en-US" b="1" dirty="0">
                <a:latin typeface="Arial Narrow" panose="020B0604020202020204" pitchFamily="34" charset="0"/>
                <a:cs typeface="Arial Narrow" panose="020B0604020202020204" pitchFamily="34" charset="0"/>
              </a:rPr>
              <a:t>Luke 10:18 And He said to them, “I saw Satan fall like lightning from heaven.</a:t>
            </a:r>
          </a:p>
          <a:p>
            <a:r>
              <a:rPr lang="en-US" b="1" dirty="0">
                <a:latin typeface="Arial Narrow" panose="020B0604020202020204" pitchFamily="34" charset="0"/>
                <a:cs typeface="Arial Narrow" panose="020B0604020202020204" pitchFamily="34" charset="0"/>
              </a:rPr>
              <a:t>	</a:t>
            </a:r>
            <a:r>
              <a:rPr lang="en-US" b="1" i="1" dirty="0">
                <a:latin typeface="Arial Narrow" panose="020B0604020202020204" pitchFamily="34" charset="0"/>
                <a:cs typeface="Arial Narrow" panose="020B0604020202020204" pitchFamily="34" charset="0"/>
              </a:rPr>
              <a:t>Inevitable and immediate – Like lightening</a:t>
            </a:r>
          </a:p>
        </p:txBody>
      </p:sp>
      <p:sp>
        <p:nvSpPr>
          <p:cNvPr id="13" name="TextBox 12">
            <a:extLst>
              <a:ext uri="{FF2B5EF4-FFF2-40B4-BE49-F238E27FC236}">
                <a16:creationId xmlns:a16="http://schemas.microsoft.com/office/drawing/2014/main" id="{F0E59DDB-9F48-EFE0-1093-F6AD907570E6}"/>
              </a:ext>
            </a:extLst>
          </p:cNvPr>
          <p:cNvSpPr txBox="1"/>
          <p:nvPr/>
        </p:nvSpPr>
        <p:spPr>
          <a:xfrm>
            <a:off x="727741" y="4747898"/>
            <a:ext cx="6413500" cy="1754326"/>
          </a:xfrm>
          <a:prstGeom prst="rect">
            <a:avLst/>
          </a:prstGeom>
          <a:noFill/>
        </p:spPr>
        <p:txBody>
          <a:bodyPr wrap="square" rtlCol="0">
            <a:spAutoFit/>
          </a:bodyPr>
          <a:lstStyle/>
          <a:p>
            <a:r>
              <a:rPr lang="en-US" b="1" u="sng" dirty="0">
                <a:latin typeface="Arial Narrow" panose="020B0604020202020204" pitchFamily="34" charset="0"/>
                <a:cs typeface="Arial Narrow" panose="020B0604020202020204" pitchFamily="34" charset="0"/>
              </a:rPr>
              <a:t>Pride seems to have been Satan’s sin</a:t>
            </a:r>
          </a:p>
          <a:p>
            <a:endParaRPr lang="en-US" b="1" u="sng" dirty="0">
              <a:latin typeface="Arial Narrow" panose="020B0604020202020204" pitchFamily="34" charset="0"/>
              <a:cs typeface="Arial Narrow" panose="020B0604020202020204" pitchFamily="34" charset="0"/>
            </a:endParaRPr>
          </a:p>
          <a:p>
            <a:r>
              <a:rPr lang="en-US" b="1" dirty="0">
                <a:latin typeface="Arial Narrow" panose="020B0604020202020204" pitchFamily="34" charset="0"/>
                <a:cs typeface="Arial Narrow" panose="020B0604020202020204" pitchFamily="34" charset="0"/>
              </a:rPr>
              <a:t> 1 </a:t>
            </a:r>
            <a:r>
              <a:rPr lang="en-US" b="1" dirty="0" err="1">
                <a:latin typeface="Arial Narrow" panose="020B0604020202020204" pitchFamily="34" charset="0"/>
                <a:cs typeface="Arial Narrow" panose="020B0604020202020204" pitchFamily="34" charset="0"/>
              </a:rPr>
              <a:t>Ti</a:t>
            </a:r>
            <a:r>
              <a:rPr lang="en-US" b="1" dirty="0">
                <a:latin typeface="Arial Narrow" panose="020B0604020202020204" pitchFamily="34" charset="0"/>
                <a:cs typeface="Arial Narrow" panose="020B0604020202020204" pitchFamily="34" charset="0"/>
              </a:rPr>
              <a:t> 3:6.  6 not a novice, lest being puffed up with pride he fall into the same condemnation as the devil</a:t>
            </a:r>
          </a:p>
          <a:p>
            <a:r>
              <a:rPr lang="en-US" b="1" dirty="0">
                <a:latin typeface="Arial Narrow" panose="020B0604020202020204" pitchFamily="34" charset="0"/>
                <a:cs typeface="Arial Narrow" panose="020B0604020202020204" pitchFamily="34" charset="0"/>
              </a:rPr>
              <a:t>Proverbs 16:18 Pride goes before destruction,</a:t>
            </a:r>
          </a:p>
          <a:p>
            <a:r>
              <a:rPr lang="en-US" b="1" dirty="0">
                <a:latin typeface="Arial Narrow" panose="020B0604020202020204" pitchFamily="34" charset="0"/>
                <a:cs typeface="Arial Narrow" panose="020B0604020202020204" pitchFamily="34" charset="0"/>
              </a:rPr>
              <a:t>And a haughty spirit before a fall.</a:t>
            </a:r>
          </a:p>
        </p:txBody>
      </p:sp>
    </p:spTree>
    <p:extLst>
      <p:ext uri="{BB962C8B-B14F-4D97-AF65-F5344CB8AC3E}">
        <p14:creationId xmlns:p14="http://schemas.microsoft.com/office/powerpoint/2010/main" val="115663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alpha val="76000"/>
          </a:schemeClr>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7598F2-3A0F-5426-5B19-14F03D0EB44B}"/>
              </a:ext>
            </a:extLst>
          </p:cNvPr>
          <p:cNvSpPr>
            <a:spLocks noGrp="1"/>
          </p:cNvSpPr>
          <p:nvPr>
            <p:ph type="dt" sz="half" idx="10"/>
          </p:nvPr>
        </p:nvSpPr>
        <p:spPr/>
        <p:txBody>
          <a:bodyPr/>
          <a:lstStyle/>
          <a:p>
            <a:r>
              <a:rPr lang="en-US"/>
              <a:t>1/3/24</a:t>
            </a:r>
          </a:p>
        </p:txBody>
      </p:sp>
      <p:sp>
        <p:nvSpPr>
          <p:cNvPr id="3" name="Slide Number Placeholder 2">
            <a:extLst>
              <a:ext uri="{FF2B5EF4-FFF2-40B4-BE49-F238E27FC236}">
                <a16:creationId xmlns:a16="http://schemas.microsoft.com/office/drawing/2014/main" id="{7B599F33-1B58-AD0F-12EF-9A5DEAB855FE}"/>
              </a:ext>
            </a:extLst>
          </p:cNvPr>
          <p:cNvSpPr>
            <a:spLocks noGrp="1"/>
          </p:cNvSpPr>
          <p:nvPr>
            <p:ph type="sldNum" sz="quarter" idx="12"/>
          </p:nvPr>
        </p:nvSpPr>
        <p:spPr/>
        <p:txBody>
          <a:bodyPr/>
          <a:lstStyle/>
          <a:p>
            <a:fld id="{5E53BDD8-F5C0-994F-846B-AA2AD600EBB7}" type="slidenum">
              <a:rPr lang="en-US" smtClean="0"/>
              <a:t>9</a:t>
            </a:fld>
            <a:endParaRPr lang="en-US"/>
          </a:p>
        </p:txBody>
      </p:sp>
      <p:sp>
        <p:nvSpPr>
          <p:cNvPr id="4" name="TextBox 3">
            <a:extLst>
              <a:ext uri="{FF2B5EF4-FFF2-40B4-BE49-F238E27FC236}">
                <a16:creationId xmlns:a16="http://schemas.microsoft.com/office/drawing/2014/main" id="{0BFD9BFC-F941-0809-38B0-FB5DA1CAAE8E}"/>
              </a:ext>
            </a:extLst>
          </p:cNvPr>
          <p:cNvSpPr txBox="1"/>
          <p:nvPr/>
        </p:nvSpPr>
        <p:spPr>
          <a:xfrm>
            <a:off x="1993900" y="1018044"/>
            <a:ext cx="7912100" cy="2923877"/>
          </a:xfrm>
          <a:prstGeom prst="rect">
            <a:avLst/>
          </a:prstGeom>
          <a:noFill/>
        </p:spPr>
        <p:txBody>
          <a:bodyPr wrap="square" rtlCol="0">
            <a:spAutoFit/>
          </a:bodyPr>
          <a:lstStyle/>
          <a:p>
            <a:pPr algn="ctr"/>
            <a:r>
              <a:rPr lang="en-US" sz="3200" b="1" dirty="0">
                <a:solidFill>
                  <a:schemeClr val="accent2">
                    <a:lumMod val="60000"/>
                    <a:lumOff val="40000"/>
                  </a:schemeClr>
                </a:solidFill>
                <a:effectLst/>
                <a:latin typeface="Arial Narrow" panose="020B0604020202020204" pitchFamily="34" charset="0"/>
                <a:cs typeface="Arial Narrow" panose="020B0604020202020204" pitchFamily="34" charset="0"/>
              </a:rPr>
              <a:t>Satan and his followers are destined to everlasting fire with no scheme for redemption</a:t>
            </a:r>
          </a:p>
          <a:p>
            <a:endParaRPr lang="en-US" sz="2400" b="1" dirty="0">
              <a:solidFill>
                <a:schemeClr val="accent2">
                  <a:lumMod val="60000"/>
                  <a:lumOff val="40000"/>
                </a:schemeClr>
              </a:solidFill>
              <a:latin typeface="Arial Narrow" panose="020B0604020202020204" pitchFamily="34" charset="0"/>
              <a:cs typeface="Arial Narrow" panose="020B0604020202020204" pitchFamily="34" charset="0"/>
            </a:endParaRPr>
          </a:p>
          <a:p>
            <a:r>
              <a:rPr lang="en-US" sz="2400" b="1" dirty="0">
                <a:solidFill>
                  <a:schemeClr val="accent2">
                    <a:lumMod val="60000"/>
                    <a:lumOff val="40000"/>
                  </a:schemeClr>
                </a:solidFill>
                <a:effectLst/>
                <a:latin typeface="Arial Narrow" panose="020B0604020202020204" pitchFamily="34" charset="0"/>
                <a:cs typeface="Arial Narrow" panose="020B0604020202020204" pitchFamily="34" charset="0"/>
              </a:rPr>
              <a:t>Matthew 25:41 (NKJV)</a:t>
            </a:r>
          </a:p>
          <a:p>
            <a:r>
              <a:rPr lang="en-US" sz="2400" b="1" baseline="30000" dirty="0">
                <a:solidFill>
                  <a:srgbClr val="000000"/>
                </a:solidFill>
                <a:effectLst/>
                <a:latin typeface="Arial Narrow" panose="020B0604020202020204" pitchFamily="34" charset="0"/>
                <a:cs typeface="Arial Narrow" panose="020B0604020202020204" pitchFamily="34" charset="0"/>
              </a:rPr>
              <a:t>41 </a:t>
            </a:r>
            <a:r>
              <a:rPr lang="en-US" sz="2400" b="1" dirty="0">
                <a:solidFill>
                  <a:srgbClr val="FF0000"/>
                </a:solidFill>
                <a:effectLst/>
                <a:latin typeface="Arial Narrow" panose="020B0604020202020204" pitchFamily="34" charset="0"/>
                <a:cs typeface="Arial Narrow" panose="020B0604020202020204" pitchFamily="34" charset="0"/>
              </a:rPr>
              <a:t>“Then He will also say to those on the left hand, ‘Depart from Me, you cursed, into the everlasting fire prepared for the devil and his angels:</a:t>
            </a:r>
          </a:p>
        </p:txBody>
      </p:sp>
    </p:spTree>
    <p:extLst>
      <p:ext uri="{BB962C8B-B14F-4D97-AF65-F5344CB8AC3E}">
        <p14:creationId xmlns:p14="http://schemas.microsoft.com/office/powerpoint/2010/main" val="30954202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1721</TotalTime>
  <Words>1004</Words>
  <Application>Microsoft Macintosh PowerPoint</Application>
  <PresentationFormat>Widescreen</PresentationFormat>
  <Paragraphs>157</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Arial Narrow</vt:lpstr>
      <vt:lpstr>Calibri</vt:lpstr>
      <vt:lpstr>Copperplate Gothic Bold</vt:lpstr>
      <vt:lpstr>Helvetica</vt:lpstr>
      <vt:lpstr>Office Theme</vt:lpstr>
      <vt:lpstr>Just Say ! NO ! ... to SIN</vt:lpstr>
      <vt:lpstr>Outline of the Series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Origin of Sin on Earth</vt:lpstr>
      <vt:lpstr>PowerPoint Presentation</vt:lpstr>
      <vt:lpstr>PowerPoint Presentation</vt:lpstr>
      <vt:lpstr>What is SIN?</vt:lpstr>
      <vt:lpstr>PowerPoint Presentation</vt:lpstr>
      <vt:lpstr>PowerPoint Presentation</vt:lpstr>
      <vt:lpstr>How do YOU Just Say !NO! … To Sin?</vt:lpstr>
      <vt:lpstr>Next Week</vt:lpstr>
      <vt:lpstr>Support Material</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Just Say NO to SIN</dc:title>
  <dc:creator>Dan McLeod (USA)</dc:creator>
  <cp:lastModifiedBy>Dan McLeod (USA)</cp:lastModifiedBy>
  <cp:revision>12</cp:revision>
  <cp:lastPrinted>2023-12-25T17:03:29Z</cp:lastPrinted>
  <dcterms:created xsi:type="dcterms:W3CDTF">2023-12-25T03:50:36Z</dcterms:created>
  <dcterms:modified xsi:type="dcterms:W3CDTF">2024-01-03T20:20:02Z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7ecbd7f-b723-4173-8d35-86251d5a3cdb_Enabled">
    <vt:lpwstr>true</vt:lpwstr>
  </property>
  <property fmtid="{D5CDD505-2E9C-101B-9397-08002B2CF9AE}" pid="3" name="MSIP_Label_a7ecbd7f-b723-4173-8d35-86251d5a3cdb_SetDate">
    <vt:lpwstr>2024-01-03T15:02:06Z</vt:lpwstr>
  </property>
  <property fmtid="{D5CDD505-2E9C-101B-9397-08002B2CF9AE}" pid="4" name="MSIP_Label_a7ecbd7f-b723-4173-8d35-86251d5a3cdb_Method">
    <vt:lpwstr>Privileged</vt:lpwstr>
  </property>
  <property fmtid="{D5CDD505-2E9C-101B-9397-08002B2CF9AE}" pid="5" name="MSIP_Label_a7ecbd7f-b723-4173-8d35-86251d5a3cdb_Name">
    <vt:lpwstr>General</vt:lpwstr>
  </property>
  <property fmtid="{D5CDD505-2E9C-101B-9397-08002B2CF9AE}" pid="6" name="MSIP_Label_a7ecbd7f-b723-4173-8d35-86251d5a3cdb_SiteId">
    <vt:lpwstr>57cf613d-5da0-4dfd-86be-9614efe502c4</vt:lpwstr>
  </property>
  <property fmtid="{D5CDD505-2E9C-101B-9397-08002B2CF9AE}" pid="7" name="MSIP_Label_a7ecbd7f-b723-4173-8d35-86251d5a3cdb_ActionId">
    <vt:lpwstr>8bead923-0e7a-4be9-9646-e73f21c9edb8</vt:lpwstr>
  </property>
  <property fmtid="{D5CDD505-2E9C-101B-9397-08002B2CF9AE}" pid="8" name="MSIP_Label_a7ecbd7f-b723-4173-8d35-86251d5a3cdb_ContentBits">
    <vt:lpwstr>0</vt:lpwstr>
  </property>
</Properties>
</file>