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3"/>
  </p:notesMasterIdLst>
  <p:sldIdLst>
    <p:sldId id="256" r:id="rId2"/>
    <p:sldId id="1777" r:id="rId3"/>
    <p:sldId id="2076" r:id="rId4"/>
    <p:sldId id="2106" r:id="rId5"/>
    <p:sldId id="2107" r:id="rId6"/>
    <p:sldId id="2108" r:id="rId7"/>
    <p:sldId id="2109" r:id="rId8"/>
    <p:sldId id="2110" r:id="rId9"/>
    <p:sldId id="2101" r:id="rId10"/>
    <p:sldId id="2111" r:id="rId11"/>
    <p:sldId id="2112" r:id="rId12"/>
    <p:sldId id="2113" r:id="rId13"/>
    <p:sldId id="2114" r:id="rId14"/>
    <p:sldId id="2115" r:id="rId15"/>
    <p:sldId id="2116" r:id="rId16"/>
    <p:sldId id="2117" r:id="rId17"/>
    <p:sldId id="2118" r:id="rId18"/>
    <p:sldId id="2100" r:id="rId19"/>
    <p:sldId id="2104" r:id="rId20"/>
    <p:sldId id="2122" r:id="rId21"/>
    <p:sldId id="2125" r:id="rId22"/>
    <p:sldId id="2123" r:id="rId23"/>
    <p:sldId id="2126" r:id="rId24"/>
    <p:sldId id="2105" r:id="rId25"/>
    <p:sldId id="2141" r:id="rId26"/>
    <p:sldId id="2127" r:id="rId27"/>
    <p:sldId id="2103" r:id="rId28"/>
    <p:sldId id="2128" r:id="rId29"/>
    <p:sldId id="2139" r:id="rId30"/>
    <p:sldId id="2130" r:id="rId31"/>
    <p:sldId id="2140" r:id="rId32"/>
    <p:sldId id="2142" r:id="rId33"/>
    <p:sldId id="2137" r:id="rId34"/>
    <p:sldId id="2102" r:id="rId35"/>
    <p:sldId id="2143" r:id="rId36"/>
    <p:sldId id="2144" r:id="rId37"/>
    <p:sldId id="2145" r:id="rId38"/>
    <p:sldId id="2156" r:id="rId39"/>
    <p:sldId id="2157" r:id="rId40"/>
    <p:sldId id="2158" r:id="rId41"/>
    <p:sldId id="2038" r:id="rId42"/>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EB2"/>
    <a:srgbClr val="FADDCA"/>
    <a:srgbClr val="F9E6CB"/>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447" autoAdjust="0"/>
  </p:normalViewPr>
  <p:slideViewPr>
    <p:cSldViewPr snapToGrid="0">
      <p:cViewPr varScale="1">
        <p:scale>
          <a:sx n="100" d="100"/>
          <a:sy n="100" d="100"/>
        </p:scale>
        <p:origin x="786" y="78"/>
      </p:cViewPr>
      <p:guideLst>
        <p:guide orient="horz" pos="2184"/>
        <p:guide pos="3840"/>
      </p:guideLst>
    </p:cSldViewPr>
  </p:slideViewPr>
  <p:outlineViewPr>
    <p:cViewPr>
      <p:scale>
        <a:sx n="33" d="100"/>
        <a:sy n="33" d="100"/>
      </p:scale>
      <p:origin x="0" y="-96"/>
    </p:cViewPr>
  </p:outlineViewPr>
  <p:notesTextViewPr>
    <p:cViewPr>
      <p:scale>
        <a:sx n="75" d="100"/>
        <a:sy n="75" d="100"/>
      </p:scale>
      <p:origin x="0" y="0"/>
    </p:cViewPr>
  </p:notesTextViewPr>
  <p:sorterViewPr>
    <p:cViewPr varScale="1">
      <p:scale>
        <a:sx n="100" d="100"/>
        <a:sy n="100" d="100"/>
      </p:scale>
      <p:origin x="0" y="-154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4"/>
            <a:ext cx="5618480" cy="4189095"/>
          </a:xfrm>
          <a:prstGeom prst="rect">
            <a:avLst/>
          </a:prstGeom>
          <a:noFill/>
          <a:ln>
            <a:noFill/>
          </a:ln>
        </p:spPr>
        <p:txBody>
          <a:bodyPr spcFirstLastPara="1" wrap="square" lIns="93290" tIns="93290" rIns="93290" bIns="93290"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2915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0694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4379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1026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5477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2424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9413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4360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6973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9661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4547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5578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1969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67917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3379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97522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1348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35735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30375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7630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06927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74243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85742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18470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15357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73037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0256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12692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25667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766579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2896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11953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86730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5"/>
            <a:ext cx="5618480" cy="4189095"/>
          </a:xfrm>
          <a:prstGeom prst="rect">
            <a:avLst/>
          </a:prstGeom>
        </p:spPr>
        <p:txBody>
          <a:bodyPr spcFirstLastPara="1" wrap="square" lIns="93281" tIns="93281" rIns="93281" bIns="93281"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150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9138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7726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3373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8109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348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The “Mother” of Many Nations</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Heb. 11:8-13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200329"/>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398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6955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married her stepbrother, ten years older than herself</a:t>
            </a:r>
          </a:p>
        </p:txBody>
      </p:sp>
    </p:spTree>
    <p:extLst>
      <p:ext uri="{BB962C8B-B14F-4D97-AF65-F5344CB8AC3E}">
        <p14:creationId xmlns:p14="http://schemas.microsoft.com/office/powerpoint/2010/main" val="2467280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431435"/>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married her stepbrother, ten years older than herself</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left Ur, a great city, to spend the rest of her life in tents</a:t>
            </a:r>
          </a:p>
          <a:p>
            <a:pPr marL="285750" indent="-285750" algn="just">
              <a:spcAft>
                <a:spcPts val="1200"/>
              </a:spcAft>
              <a:buClr>
                <a:schemeClr val="bg1"/>
              </a:buClr>
              <a:buFont typeface="Arial" panose="020B0604020202020204" pitchFamily="34" charset="0"/>
              <a:buChar char="•"/>
            </a:pP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7022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40065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married her stepbrother, ten years older than herself</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left Ur, a great city, to spend the rest of her life in tents</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Greatly depressed because she could not bear children</a:t>
            </a:r>
          </a:p>
        </p:txBody>
      </p:sp>
    </p:spTree>
    <p:extLst>
      <p:ext uri="{BB962C8B-B14F-4D97-AF65-F5344CB8AC3E}">
        <p14:creationId xmlns:p14="http://schemas.microsoft.com/office/powerpoint/2010/main" val="3042161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01621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married her stepbrother, ten years older than herself</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left Ur, a great city, to spend the rest of her life in tents</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Greatly depressed because she could not bear children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Shared her husband with another woman to make him a father</a:t>
            </a:r>
          </a:p>
        </p:txBody>
      </p:sp>
    </p:spTree>
    <p:extLst>
      <p:ext uri="{BB962C8B-B14F-4D97-AF65-F5344CB8AC3E}">
        <p14:creationId xmlns:p14="http://schemas.microsoft.com/office/powerpoint/2010/main" val="128752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631763"/>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married her stepbrother, ten years older than herself</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left Ur, a great city, to spend the rest of her life in tents</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Greatly depressed because she could not bear children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Shared her husband with another woman to make him a father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Amazing that God finally spoke to her when she was 89</a:t>
            </a:r>
          </a:p>
        </p:txBody>
      </p:sp>
    </p:spTree>
    <p:extLst>
      <p:ext uri="{BB962C8B-B14F-4D97-AF65-F5344CB8AC3E}">
        <p14:creationId xmlns:p14="http://schemas.microsoft.com/office/powerpoint/2010/main" val="535577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24731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married her stepbrother, ten years older than herself</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left Ur, a great city, to spend the rest of her life in tents</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Greatly depressed because she could not bear children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Shared her husband with another woman to make him a father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Amazing that God finally spoke to her when she was 89</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lived for 37 years after her son’s birth</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4352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86287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daughter of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Terah</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who lived in Ur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married her stepbrother, ten years older than herself</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left Ur, a great city, to spend the rest of her life in tents</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Greatly depressed because she could not bear children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Shared her husband with another woman to make him a father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Amazing that God finally spoke to her when she was 89</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lived for 37 years after her son’s birth</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was first of the six buried in “Abraham’s </a:t>
            </a:r>
            <a:r>
              <a:rPr lang="en-US" sz="3000" b="1" dirty="0" err="1">
                <a:solidFill>
                  <a:schemeClr val="bg1"/>
                </a:solidFill>
                <a:latin typeface="Calibri" panose="020F0502020204030204" pitchFamily="34" charset="0"/>
                <a:ea typeface="Calibri" panose="020F0502020204030204" pitchFamily="34" charset="0"/>
                <a:cs typeface="Calibri" panose="020F0502020204030204" pitchFamily="34" charset="0"/>
              </a:rPr>
              <a:t>Cemetary</a:t>
            </a: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409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5399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p:txBody>
      </p:sp>
    </p:spTree>
    <p:extLst>
      <p:ext uri="{BB962C8B-B14F-4D97-AF65-F5344CB8AC3E}">
        <p14:creationId xmlns:p14="http://schemas.microsoft.com/office/powerpoint/2010/main" val="1657003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Text—Heb. 11:8-13</a:t>
            </a:r>
          </a:p>
        </p:txBody>
      </p:sp>
      <p:sp>
        <p:nvSpPr>
          <p:cNvPr id="2" name="TextBox 1">
            <a:extLst>
              <a:ext uri="{FF2B5EF4-FFF2-40B4-BE49-F238E27FC236}">
                <a16:creationId xmlns:a16="http://schemas.microsoft.com/office/drawing/2014/main" id="{D14D9CD3-462A-A277-765F-E9383995E7D8}"/>
              </a:ext>
            </a:extLst>
          </p:cNvPr>
          <p:cNvSpPr txBox="1"/>
          <p:nvPr/>
        </p:nvSpPr>
        <p:spPr>
          <a:xfrm>
            <a:off x="791651" y="1543050"/>
            <a:ext cx="10847070" cy="5178341"/>
          </a:xfrm>
          <a:prstGeom prst="rect">
            <a:avLst/>
          </a:prstGeom>
          <a:noFill/>
        </p:spPr>
        <p:txBody>
          <a:bodyPr wrap="square" rtlCol="0">
            <a:spAutoFit/>
          </a:bodyPr>
          <a:lstStyle/>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By faith Abraham obeyed when he was called to go out to the place which he would receive as an inheritance. And he went out, not knowing where he was going.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By faith he dwelt in the land of promise as in a foreign country, dwelling in tents with Isaac and Jacob, the heirs with him of the same promise;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for he waited for the city which has foundations, whose builder and maker is God.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11  By faith Sarah herself also </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received strength to conceive seed, and she bore a child when she was past the age, because she judged Him faithful who had promised.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Therefore from one man, and him as good as dead, were born as many as the stars of the sky in multitude—innumerable as the sand which is by the seashore.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These all died in faith, not having received the promises, but having seen them afar off were assured of them, embraced them and confessed that they were strangers and pilgrims on the earth. </a:t>
            </a:r>
            <a:endParaRPr lang="en-US" sz="235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5983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Text—Heb. 11:8-13</a:t>
            </a:r>
          </a:p>
        </p:txBody>
      </p:sp>
      <p:sp>
        <p:nvSpPr>
          <p:cNvPr id="2" name="TextBox 1">
            <a:extLst>
              <a:ext uri="{FF2B5EF4-FFF2-40B4-BE49-F238E27FC236}">
                <a16:creationId xmlns:a16="http://schemas.microsoft.com/office/drawing/2014/main" id="{D14D9CD3-462A-A277-765F-E9383995E7D8}"/>
              </a:ext>
            </a:extLst>
          </p:cNvPr>
          <p:cNvSpPr txBox="1"/>
          <p:nvPr/>
        </p:nvSpPr>
        <p:spPr>
          <a:xfrm>
            <a:off x="791651" y="1543050"/>
            <a:ext cx="10847070" cy="5178341"/>
          </a:xfrm>
          <a:prstGeom prst="rect">
            <a:avLst/>
          </a:prstGeom>
          <a:noFill/>
        </p:spPr>
        <p:txBody>
          <a:bodyPr wrap="square" rtlCol="0">
            <a:spAutoFit/>
          </a:bodyPr>
          <a:lstStyle/>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By faith Abraham obeyed when he was called to go out to the place which he would receive as an inheritance. And he went out, not knowing where he was going.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By faith he dwelt in the land of promise as in a foreign country, dwelling in tents with Isaac and Jacob, the heirs with him of the same promise;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for he waited for the city which has foundations, whose builder and maker is God.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11  By faith Sarah herself also received strength to conceive seed, and she bore a child when she was past the age, because she judged Him faithful who had promised.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Therefore from one man, and him as good as dead, were born as many as the stars of the sky in multitude—innumerable as the sand which is by the seashore.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These all died in faith, not having received the promises, but having seen them afar off were assured of them, embraced them and confessed that they were strangers and pilgrims on the earth. </a:t>
            </a:r>
            <a:endParaRPr lang="en-US" sz="235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6955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life’s view as pilgrim &amp; sojourner—11:13</a:t>
            </a:r>
          </a:p>
        </p:txBody>
      </p:sp>
    </p:spTree>
    <p:extLst>
      <p:ext uri="{BB962C8B-B14F-4D97-AF65-F5344CB8AC3E}">
        <p14:creationId xmlns:p14="http://schemas.microsoft.com/office/powerpoint/2010/main" val="2520353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Text—Heb. 11:8-13</a:t>
            </a:r>
          </a:p>
        </p:txBody>
      </p:sp>
      <p:sp>
        <p:nvSpPr>
          <p:cNvPr id="2" name="TextBox 1">
            <a:extLst>
              <a:ext uri="{FF2B5EF4-FFF2-40B4-BE49-F238E27FC236}">
                <a16:creationId xmlns:a16="http://schemas.microsoft.com/office/drawing/2014/main" id="{D14D9CD3-462A-A277-765F-E9383995E7D8}"/>
              </a:ext>
            </a:extLst>
          </p:cNvPr>
          <p:cNvSpPr txBox="1"/>
          <p:nvPr/>
        </p:nvSpPr>
        <p:spPr>
          <a:xfrm>
            <a:off x="791651" y="1543050"/>
            <a:ext cx="10847070" cy="5178341"/>
          </a:xfrm>
          <a:prstGeom prst="rect">
            <a:avLst/>
          </a:prstGeom>
          <a:noFill/>
        </p:spPr>
        <p:txBody>
          <a:bodyPr wrap="square" rtlCol="0">
            <a:spAutoFit/>
          </a:bodyPr>
          <a:lstStyle/>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By faith Abraham obeyed when he was called to go out to the place which he would receive as an inheritance. And he went out, not knowing where he was going.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By faith he dwelt in the land of promise as in a foreign country, dwelling in tents with Isaac and Jacob, the heirs with him of the same promise;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for he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waited for the city</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has foundations, whose builder and maker is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God.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11  By faith Sarah herself also received strength to conceive seed, and she bore a child when she was past the age, because she judged Him faithful who had promised.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Therefore from one man, and him as good as dead, were born as many as the stars of the sky in multitude—innumerable as the sand which is by the seashore.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These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all </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died in faith, not having received the promises, but having seen them afar off were assured of them, embraced them and confessed that they were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strangers and pilgrims on the earth. </a:t>
            </a:r>
            <a:endParaRPr lang="en-US" sz="235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2672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785104"/>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life’s view as pilgrim &amp; sojourner—11:13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looked for a heavenly city, built by God—11:13</a:t>
            </a:r>
          </a:p>
        </p:txBody>
      </p:sp>
    </p:spTree>
    <p:extLst>
      <p:ext uri="{BB962C8B-B14F-4D97-AF65-F5344CB8AC3E}">
        <p14:creationId xmlns:p14="http://schemas.microsoft.com/office/powerpoint/2010/main" val="1058355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Text—Heb. 11:8-13</a:t>
            </a:r>
          </a:p>
        </p:txBody>
      </p:sp>
      <p:sp>
        <p:nvSpPr>
          <p:cNvPr id="2" name="TextBox 1">
            <a:extLst>
              <a:ext uri="{FF2B5EF4-FFF2-40B4-BE49-F238E27FC236}">
                <a16:creationId xmlns:a16="http://schemas.microsoft.com/office/drawing/2014/main" id="{D14D9CD3-462A-A277-765F-E9383995E7D8}"/>
              </a:ext>
            </a:extLst>
          </p:cNvPr>
          <p:cNvSpPr txBox="1"/>
          <p:nvPr/>
        </p:nvSpPr>
        <p:spPr>
          <a:xfrm>
            <a:off x="791651" y="1543050"/>
            <a:ext cx="10847070" cy="5178341"/>
          </a:xfrm>
          <a:prstGeom prst="rect">
            <a:avLst/>
          </a:prstGeom>
          <a:noFill/>
        </p:spPr>
        <p:txBody>
          <a:bodyPr wrap="square" rtlCol="0">
            <a:spAutoFit/>
          </a:bodyPr>
          <a:lstStyle/>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By faith Abraham obeyed when he was called to go out to the place which he would receive as an inheritance. And he went out, not knowing where he was going.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By faith he dwelt in the land of promise as in a foreign country, dwelling in tents with Isaac and Jacob, the heirs with him of the same promise;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for he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waited for the city</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has foundations, whose builder and maker is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God.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11  By faith Sarah herself also </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received strength to conceive seed, and she bore a child when she was past the age, because she judged Him faithful who had promised.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Therefore from one man, and him as good as dead, were born as many as the stars of the sky in multitude—innumerable as the sand which is by the seashore. </a:t>
            </a:r>
          </a:p>
          <a:p>
            <a:pPr marR="0" algn="just" rtl="0">
              <a:spcAft>
                <a:spcPts val="5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These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all </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died in faith, not having received the promises,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but having seen them </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afar off were assured of them,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embraced them </a:t>
            </a: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and confessed that they were </a:t>
            </a:r>
            <a:r>
              <a:rPr lang="en-US" sz="235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strangers and pilgrims on the earth. </a:t>
            </a:r>
            <a:endParaRPr lang="en-US" sz="235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8694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40065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life’s view as pilgrim &amp; sojourner—11:13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looked for a heavenly city, built by God—11:13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adornment—1 Pet. 3:3</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7856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Peter’s Description of Sarah</a:t>
            </a:r>
          </a:p>
        </p:txBody>
      </p:sp>
      <p:sp>
        <p:nvSpPr>
          <p:cNvPr id="2" name="TextBox 1">
            <a:extLst>
              <a:ext uri="{FF2B5EF4-FFF2-40B4-BE49-F238E27FC236}">
                <a16:creationId xmlns:a16="http://schemas.microsoft.com/office/drawing/2014/main" id="{D14D9CD3-462A-A277-765F-E9383995E7D8}"/>
              </a:ext>
            </a:extLst>
          </p:cNvPr>
          <p:cNvSpPr txBox="1"/>
          <p:nvPr/>
        </p:nvSpPr>
        <p:spPr>
          <a:xfrm>
            <a:off x="643061" y="1520190"/>
            <a:ext cx="10847070" cy="5093702"/>
          </a:xfrm>
          <a:prstGeom prst="rect">
            <a:avLst/>
          </a:prstGeom>
          <a:noFill/>
        </p:spPr>
        <p:txBody>
          <a:bodyPr wrap="square" rtlCol="0">
            <a:spAutoFit/>
          </a:bodyPr>
          <a:lstStyle/>
          <a:p>
            <a:pPr marR="0" algn="just" rtl="0">
              <a:spcAft>
                <a:spcPts val="500"/>
              </a:spcAft>
            </a:pPr>
            <a:r>
              <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  Wives, likewise, be submissive to your own husbands, that even if some do not obey the word, they, without a word, may be won by the conduct of their wives,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when they observe your chaste conduct accompanied by fear.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3  Do not let your adornment </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be merely outward—arranging the hair, wearing gold, or putting on fine apparel—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rather let it be the hidden person of the heart, with the incorruptible beauty of a gentle and quiet spirit, which is very precious in the sight of God.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in this manner, in former times,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the holy women who trusted in God also adorned themselves</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being submissive to their own husbands,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as Sarah obeyed Abraham, calling him lord, whose daughters you are if you do good and are not afraid with any terror.     		1 Peter 3:1-6</a:t>
            </a:r>
            <a:endPar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1934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01621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life’s view as pilgrim &amp; sojourner—11:13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looked for a heavenly city, built by God—11:13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adornment—1 Pet. 3:3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gentle and quiet spirit—1 Pet. 3:4</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6087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Peter’s Description of Sarah</a:t>
            </a:r>
          </a:p>
        </p:txBody>
      </p:sp>
      <p:sp>
        <p:nvSpPr>
          <p:cNvPr id="2" name="TextBox 1">
            <a:extLst>
              <a:ext uri="{FF2B5EF4-FFF2-40B4-BE49-F238E27FC236}">
                <a16:creationId xmlns:a16="http://schemas.microsoft.com/office/drawing/2014/main" id="{D14D9CD3-462A-A277-765F-E9383995E7D8}"/>
              </a:ext>
            </a:extLst>
          </p:cNvPr>
          <p:cNvSpPr txBox="1"/>
          <p:nvPr/>
        </p:nvSpPr>
        <p:spPr>
          <a:xfrm>
            <a:off x="643061" y="1520190"/>
            <a:ext cx="10847070" cy="5093702"/>
          </a:xfrm>
          <a:prstGeom prst="rect">
            <a:avLst/>
          </a:prstGeom>
          <a:noFill/>
        </p:spPr>
        <p:txBody>
          <a:bodyPr wrap="square" rtlCol="0">
            <a:spAutoFit/>
          </a:bodyPr>
          <a:lstStyle/>
          <a:p>
            <a:pPr marR="0" algn="just" rtl="0">
              <a:spcAft>
                <a:spcPts val="500"/>
              </a:spcAft>
            </a:pPr>
            <a:r>
              <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  Wives, likewise, be submissive to your own husbands, that even if some do not obey the word, they, without a word, may be won by the conduct of their wives,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when they observe your chaste conduct accompanied by fear.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Do not let your adornment be merely outward—arranging the hair, wearing gold, or putting on fine apparel—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rather let it be the hidden person of the heart, with the incorruptible beauty of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 gentle and quiet spirit</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is very precious in the sight of God.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in this manner, in former times,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the holy women who trusted in God also adorned themselves</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being submissive to their own husbands,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as Sarah obeyed Abraham, calling him lord, whose daughters you are if you do good and are not afraid with any terror.     		1 Peter 3:1-6</a:t>
            </a:r>
            <a:endPar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6915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631763"/>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life’s view as pilgrim &amp; sojourner—11:13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looked for a heavenly city, built by God—11:13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adornment—1 Pet. 3:3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gentle and quiet spirit—1 Pet. 3:4</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uses her to show power of a godly woman on husband</a:t>
            </a:r>
          </a:p>
        </p:txBody>
      </p:sp>
    </p:spTree>
    <p:extLst>
      <p:ext uri="{BB962C8B-B14F-4D97-AF65-F5344CB8AC3E}">
        <p14:creationId xmlns:p14="http://schemas.microsoft.com/office/powerpoint/2010/main" val="1741424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Peter’s Description of Sarah</a:t>
            </a:r>
          </a:p>
        </p:txBody>
      </p:sp>
      <p:sp>
        <p:nvSpPr>
          <p:cNvPr id="2" name="TextBox 1">
            <a:extLst>
              <a:ext uri="{FF2B5EF4-FFF2-40B4-BE49-F238E27FC236}">
                <a16:creationId xmlns:a16="http://schemas.microsoft.com/office/drawing/2014/main" id="{D14D9CD3-462A-A277-765F-E9383995E7D8}"/>
              </a:ext>
            </a:extLst>
          </p:cNvPr>
          <p:cNvSpPr txBox="1"/>
          <p:nvPr/>
        </p:nvSpPr>
        <p:spPr>
          <a:xfrm>
            <a:off x="643061" y="1520190"/>
            <a:ext cx="10847070" cy="5093702"/>
          </a:xfrm>
          <a:prstGeom prst="rect">
            <a:avLst/>
          </a:prstGeom>
          <a:noFill/>
        </p:spPr>
        <p:txBody>
          <a:bodyPr wrap="square" rtlCol="0">
            <a:spAutoFit/>
          </a:bodyPr>
          <a:lstStyle/>
          <a:p>
            <a:pPr marR="0" algn="just" rtl="0">
              <a:spcAft>
                <a:spcPts val="500"/>
              </a:spcAft>
            </a:pPr>
            <a:r>
              <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  Wives, likewise,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be submissive to your own husbands</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that even if some do not obey the word, they, without a word, may be won by the conduct of their wives,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when they observe your chaste conduct accompanied by fear.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Do not let your adornment be merely outward—arranging the hair, wearing gold, or putting on fine apparel—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rather let it be the hidden person of the heart, with the incorruptible beauty of a gentle and quiet spirit, which is very precious in the sight of God.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in this manner, in former times,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the holy women who trusted in God also adorned themselves</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being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submissive to their own husbands</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as Sarah obeyed Abraham, calling him lord, whose daughters you are if you do good and are not afraid with any terror.     		1 Peter 3:1-6</a:t>
            </a:r>
            <a:endPar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725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 of a Godly Woman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5399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0322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24731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life’s view as pilgrim &amp; sojourner—11:13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looked for a heavenly city, built by God—11:13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adornment—1 Pet. 3:3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gentle and quiet spirit—1 Pet. 3:4</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uses her to show power of a godly woman on husband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how she reverenced her husband—1 Pet. 3:8</a:t>
            </a:r>
          </a:p>
        </p:txBody>
      </p:sp>
    </p:spTree>
    <p:extLst>
      <p:ext uri="{BB962C8B-B14F-4D97-AF65-F5344CB8AC3E}">
        <p14:creationId xmlns:p14="http://schemas.microsoft.com/office/powerpoint/2010/main" val="3712831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Peter’s Description of Sarah</a:t>
            </a:r>
          </a:p>
        </p:txBody>
      </p:sp>
      <p:sp>
        <p:nvSpPr>
          <p:cNvPr id="2" name="TextBox 1">
            <a:extLst>
              <a:ext uri="{FF2B5EF4-FFF2-40B4-BE49-F238E27FC236}">
                <a16:creationId xmlns:a16="http://schemas.microsoft.com/office/drawing/2014/main" id="{D14D9CD3-462A-A277-765F-E9383995E7D8}"/>
              </a:ext>
            </a:extLst>
          </p:cNvPr>
          <p:cNvSpPr txBox="1"/>
          <p:nvPr/>
        </p:nvSpPr>
        <p:spPr>
          <a:xfrm>
            <a:off x="643061" y="1520190"/>
            <a:ext cx="10847070" cy="5093702"/>
          </a:xfrm>
          <a:prstGeom prst="rect">
            <a:avLst/>
          </a:prstGeom>
          <a:noFill/>
        </p:spPr>
        <p:txBody>
          <a:bodyPr wrap="square" rtlCol="0">
            <a:spAutoFit/>
          </a:bodyPr>
          <a:lstStyle/>
          <a:p>
            <a:pPr marR="0" algn="just" rtl="0">
              <a:spcAft>
                <a:spcPts val="500"/>
              </a:spcAft>
            </a:pPr>
            <a:r>
              <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  Wives, likewise, be submissive to your own husbands, that even if some do not obey the word, they, without a word, may be won by the conduct of their wives,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when they observe your chaste conduct accompanied by fear.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Do not let your adornment be merely outward—arranging the hair, wearing gold, or putting on fine apparel—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rather let it be the hidden person of the heart, with the incorruptible beauty of a gentle and quiet spirit, which is very precious in the sight of God.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in this manner, in former times,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the holy women who trusted in God also adorned themselves</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being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submissive to their own husbands</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as Sarah obeyed Abraham, calling him lord</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whose daughters you are if you do good and are not afraid with any terror.     		1 Peter 3:1-6</a:t>
            </a:r>
            <a:endPar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5316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Spiritual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86287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faith—Heb. 11:11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life’s view as pilgrim &amp; sojourner—11:13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looked for a heavenly city, built by God—11:13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adornment—1 Pet. 3:3</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gentle and quiet spirit—1 Pet. 3:4</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uses her to show power of a godly woman on husband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how she reverenced her husband—1 Pet. 3:8</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described these attributes a being “of great price”</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2924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Peter’s Description of Sarah</a:t>
            </a:r>
          </a:p>
        </p:txBody>
      </p:sp>
      <p:sp>
        <p:nvSpPr>
          <p:cNvPr id="2" name="TextBox 1">
            <a:extLst>
              <a:ext uri="{FF2B5EF4-FFF2-40B4-BE49-F238E27FC236}">
                <a16:creationId xmlns:a16="http://schemas.microsoft.com/office/drawing/2014/main" id="{D14D9CD3-462A-A277-765F-E9383995E7D8}"/>
              </a:ext>
            </a:extLst>
          </p:cNvPr>
          <p:cNvSpPr txBox="1"/>
          <p:nvPr/>
        </p:nvSpPr>
        <p:spPr>
          <a:xfrm>
            <a:off x="643061" y="1520190"/>
            <a:ext cx="10847070" cy="5093702"/>
          </a:xfrm>
          <a:prstGeom prst="rect">
            <a:avLst/>
          </a:prstGeom>
          <a:noFill/>
        </p:spPr>
        <p:txBody>
          <a:bodyPr wrap="square" rtlCol="0">
            <a:spAutoFit/>
          </a:bodyPr>
          <a:lstStyle/>
          <a:p>
            <a:pPr marR="0" algn="just" rtl="0">
              <a:spcAft>
                <a:spcPts val="500"/>
              </a:spcAft>
            </a:pPr>
            <a:r>
              <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  Wives, likewise, be submissive to your own husbands, that even if some do not obey the word, they, without a word, may be won by the conduct of their wives,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when they observe your chaste conduct accompanied by fear.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Do not let your adornment be merely outward—arranging the hair, wearing gold, or putting on fine apparel—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rather let it be the hidden person of the heart, with the incorruptible beauty of a gentle and quiet spirit, </a:t>
            </a:r>
            <a:r>
              <a:rPr lang="en-US" sz="25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which is very precious in the sight of God.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in this manner, in former times, the holy women who trusted in God also adorned themselves, being submissive to their own husbands, </a:t>
            </a:r>
          </a:p>
          <a:p>
            <a:pPr marR="0" algn="just" rtl="0">
              <a:spcAft>
                <a:spcPts val="500"/>
              </a:spcAft>
            </a:pPr>
            <a:r>
              <a:rPr lang="en-US" sz="25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as Sarah obeyed Abraham, calling him lord, whose daughters you are if you do good and are not afraid with any terror.     		1 Peter 3:1-6</a:t>
            </a:r>
            <a:endParaRPr lang="en-US" sz="2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54482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From Her</a:t>
            </a:r>
          </a:p>
        </p:txBody>
      </p:sp>
    </p:spTree>
    <p:extLst>
      <p:ext uri="{BB962C8B-B14F-4D97-AF65-F5344CB8AC3E}">
        <p14:creationId xmlns:p14="http://schemas.microsoft.com/office/powerpoint/2010/main" val="1468629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From Her</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5399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 faith can exist without God speaking directly to a person </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9383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From Her</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81588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 faith can exist without God speaking directly to a person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True importance is not from being honored by man, but by God</a:t>
            </a:r>
          </a:p>
          <a:p>
            <a:pPr marL="285750" indent="-285750" algn="just">
              <a:spcAft>
                <a:spcPts val="1200"/>
              </a:spcAft>
              <a:buClr>
                <a:schemeClr val="bg1"/>
              </a:buClr>
              <a:buFont typeface="Arial" panose="020B0604020202020204" pitchFamily="34" charset="0"/>
              <a:buChar char="•"/>
            </a:pP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29417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From Her</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40065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 faith can exist without God speaking directly to a person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True importance is not from being honored by man, but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believed in and was protected by the providence of God </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5580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From Her</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04698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 faith can exist without God speaking directly to a person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True importance is not from being honored by man, but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believed in and was protected by the providence of God </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and Abraham laughed with joy in having children</a:t>
            </a:r>
          </a:p>
          <a:p>
            <a:pPr marL="285750" indent="-285750" algn="just">
              <a:spcAft>
                <a:spcPts val="1200"/>
              </a:spcAft>
              <a:buClr>
                <a:schemeClr val="bg1"/>
              </a:buClr>
              <a:buFont typeface="Arial" panose="020B0604020202020204" pitchFamily="34" charset="0"/>
              <a:buChar char="•"/>
            </a:pP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4876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From Her</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631763"/>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 faith can exist without God speaking directly to a person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True importance is not from being honored by man, but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believed in and was protected by the providence of God </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and Abraham laughed with joy in having children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Importance of Christian women to be daughters of Sarah</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1700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 of a Godly Woman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6955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often unnoticed by mankind, but not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2683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From Her</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00950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Great faith can exist without God speaking directly to a person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True importance is not from being honored by man, but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believed in and was protected by the providence of God </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and Abraham laughed with joy in having children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Importance of Christian women to be daughters of Sarah</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Was far more than being Sarai (“my princess”) and became Sarah (“princess”) and became the princess/mother of many nations (Gen. 17:16)! She is the princess of Christian women.</a:t>
            </a:r>
          </a:p>
          <a:p>
            <a:pPr marL="285750" indent="-28575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faith</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view of life as a pilgrim and sojourner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looked for a heavenly city, built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meekness</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her quiet spirit</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uses her to show power of a godly woman on husband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speaks of how she reverenced her husband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Bible described these attributes a being “of great price”</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6358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His Plan for Your Heavenly City</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65866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 of a Godly Woman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6955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often unnoticed by mankind, but not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Of all the wives in the Old Testament God says, “Be like her.”</a:t>
            </a:r>
          </a:p>
        </p:txBody>
      </p:sp>
    </p:spTree>
    <p:extLst>
      <p:ext uri="{BB962C8B-B14F-4D97-AF65-F5344CB8AC3E}">
        <p14:creationId xmlns:p14="http://schemas.microsoft.com/office/powerpoint/2010/main" val="2783738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 of a Godly Woman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40065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often unnoticed by mankind, but not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Of all the wives in the Old Testament God says, “Be like her.”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one of two women of faith who are named in Heb. 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5567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 of a Godly Woman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04698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often unnoticed by mankind, but not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Of all the wives in the Old Testament God says, “Be like her.”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one of two women of faith who are named in Heb. 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Tonight’s lesson is to look at her and we all will be blessed</a:t>
            </a:r>
          </a:p>
          <a:p>
            <a:pPr algn="just">
              <a:spcAft>
                <a:spcPts val="1200"/>
              </a:spcAft>
              <a:buClr>
                <a:schemeClr val="bg1"/>
              </a:buClr>
            </a:pP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009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 of a Godly Woman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01621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often unnoticed by mankind, but not by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Of all the wives in the Old Testament God says, “Be like her.”</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She is one of two women of faith who are named in Heb. 11</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Tonight’s lesson is to look at her and we all will be blessed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We want to give “honor to whom honor is due” Rom. 13:7</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2475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Story of Her Life</a:t>
            </a:r>
          </a:p>
        </p:txBody>
      </p:sp>
    </p:spTree>
    <p:extLst>
      <p:ext uri="{BB962C8B-B14F-4D97-AF65-F5344CB8AC3E}">
        <p14:creationId xmlns:p14="http://schemas.microsoft.com/office/powerpoint/2010/main" val="62829860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13832</TotalTime>
  <Words>5345</Words>
  <Application>Microsoft Office PowerPoint</Application>
  <PresentationFormat>Widescreen</PresentationFormat>
  <Paragraphs>289</Paragraphs>
  <Slides>41</Slides>
  <Notes>41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Cambria</vt:lpstr>
      <vt:lpstr>Office Theme</vt:lpstr>
      <vt:lpstr>The “Mother” of Many Nations</vt:lpstr>
      <vt:lpstr>The Text—Heb. 11:8-13</vt:lpstr>
      <vt:lpstr>Introduction of a Godly Woman</vt:lpstr>
      <vt:lpstr>Introduction of a Godly Woman</vt:lpstr>
      <vt:lpstr>Introduction of a Godly Woman</vt:lpstr>
      <vt:lpstr>Introduction of a Godly Woman</vt:lpstr>
      <vt:lpstr>Introduction of a Godly Woman</vt:lpstr>
      <vt:lpstr>Introduction of a Godly Woman</vt:lpstr>
      <vt:lpstr>The Story of Her Life</vt:lpstr>
      <vt:lpstr>The Story of Her Life</vt:lpstr>
      <vt:lpstr>The Story of Her Life</vt:lpstr>
      <vt:lpstr>The Story of Her Life</vt:lpstr>
      <vt:lpstr>The Story of Her Life</vt:lpstr>
      <vt:lpstr>The Story of Her Life</vt:lpstr>
      <vt:lpstr>The Story of Her Life</vt:lpstr>
      <vt:lpstr>The Story of Her Life</vt:lpstr>
      <vt:lpstr>The Story of Her Life</vt:lpstr>
      <vt:lpstr>The Story of Her Spiritual Life</vt:lpstr>
      <vt:lpstr>The Text—Heb. 11:8-13</vt:lpstr>
      <vt:lpstr>The Story of Her Spiritual Life</vt:lpstr>
      <vt:lpstr>The Text—Heb. 11:8-13</vt:lpstr>
      <vt:lpstr>The Story of Her Spiritual Life</vt:lpstr>
      <vt:lpstr>The Text—Heb. 11:8-13</vt:lpstr>
      <vt:lpstr>The Story of Her Spiritual Life</vt:lpstr>
      <vt:lpstr>Peter’s Description of Sarah</vt:lpstr>
      <vt:lpstr>The Story of Her Spiritual Life</vt:lpstr>
      <vt:lpstr>Peter’s Description of Sarah</vt:lpstr>
      <vt:lpstr>The Story of Her Spiritual Life</vt:lpstr>
      <vt:lpstr>Peter’s Description of Sarah</vt:lpstr>
      <vt:lpstr>The Story of Her Spiritual Life</vt:lpstr>
      <vt:lpstr>Peter’s Description of Sarah</vt:lpstr>
      <vt:lpstr>The Story of Her Spiritual Life</vt:lpstr>
      <vt:lpstr>Peter’s Description of Sarah</vt:lpstr>
      <vt:lpstr>Lessons to be Learned From Her</vt:lpstr>
      <vt:lpstr>Lessons to be Learned From Her</vt:lpstr>
      <vt:lpstr>Lessons to be Learned From Her</vt:lpstr>
      <vt:lpstr>Lessons to be Learned From Her</vt:lpstr>
      <vt:lpstr>Lessons to be Learned From Her</vt:lpstr>
      <vt:lpstr>Lessons to be Learned From Her</vt:lpstr>
      <vt:lpstr>Lessons to be Learned From Her</vt:lpstr>
      <vt:lpstr>His Plan for Your Heavenly City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190</cp:revision>
  <cp:lastPrinted>2024-01-28T20:54:43Z</cp:lastPrinted>
  <dcterms:modified xsi:type="dcterms:W3CDTF">2024-01-28T20:56:24Z</dcterms:modified>
</cp:coreProperties>
</file>