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4" r:id="rId5"/>
    <p:sldId id="266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E9123-8911-9612-9D72-11EBA731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54906D-B978-9364-51B7-18CB48F17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56757-440D-6C77-AE18-50CD29E5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1818-C293-4AFA-807B-9B90F2E5E489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6B6DC-1C4D-3495-B6DB-784663B3F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59ED5-B7AF-9046-904B-E0383BB02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5F52-FC5C-4407-BDBF-1DCEB534E8A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ed roof with a blue sign&#10;&#10;Description automatically generated">
            <a:extLst>
              <a:ext uri="{FF2B5EF4-FFF2-40B4-BE49-F238E27FC236}">
                <a16:creationId xmlns:a16="http://schemas.microsoft.com/office/drawing/2014/main" id="{5AE767C8-22C1-BB99-7A95-03E42006C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8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5E634-D51C-65B4-7F90-5C831520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37AB62-B95E-8D23-1A3D-A0C105D75E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885005-1D36-F34B-BAC6-00AADD83B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58143-269E-279B-9532-062CB6B0A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1818-C293-4AFA-807B-9B90F2E5E489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70691-C0E8-C619-0141-8E8EBF0B5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E65D4-F03B-D48E-DDE0-6525C85D0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5F52-FC5C-4407-BDBF-1DCEB534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0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F6330-88BF-FE27-A7AF-D2EBF394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1FA107-8053-CA2E-9A3C-C1A1D97EE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95EA6-8B2F-37C3-0B62-950A2FB9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1818-C293-4AFA-807B-9B90F2E5E489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3F953-2F0A-4C45-8C5C-B0062E219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FE9B8-BF24-A7CA-0F71-E71BC0F1D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5F52-FC5C-4407-BDBF-1DCEB534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65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A467BC-2FCB-D4F6-8FD2-C2454F6E6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5A248F-1A07-13F2-9BBA-05B5F109F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7327C-4234-EA05-1776-7B65E9CD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1818-C293-4AFA-807B-9B90F2E5E489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7341F-B90D-96A1-B86B-C6D732F4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04BC7-AB6A-A6E9-3A87-6CAC5EE10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5F52-FC5C-4407-BDBF-1DCEB534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9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ed and white gradient&#10;&#10;Description automatically generated">
            <a:extLst>
              <a:ext uri="{FF2B5EF4-FFF2-40B4-BE49-F238E27FC236}">
                <a16:creationId xmlns:a16="http://schemas.microsoft.com/office/drawing/2014/main" id="{0052CC25-1368-454D-9969-E0F5C7CBCC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EC902-7556-05AE-B5CE-82D89BA65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1341784"/>
            <a:ext cx="11559209" cy="551621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467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white gradient with white text&#10;&#10;Description automatically generated">
            <a:extLst>
              <a:ext uri="{FF2B5EF4-FFF2-40B4-BE49-F238E27FC236}">
                <a16:creationId xmlns:a16="http://schemas.microsoft.com/office/drawing/2014/main" id="{210F32E7-5211-B393-243B-30997A071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EC902-7556-05AE-B5CE-82D89BA65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1341784"/>
            <a:ext cx="11559209" cy="5516216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8048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557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7EDA4-0D80-DC6C-0DC3-C36373C81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C05C0-BCB4-9DF6-605E-544C9BBDC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C0764-034D-4815-573F-17BA81766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1818-C293-4AFA-807B-9B90F2E5E489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A27CC-126C-EB1E-A8B4-015BE46EF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0F2A4-CB56-9D85-5285-975387629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5F52-FC5C-4407-BDBF-1DCEB534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6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34A15-32C8-7D0A-F443-3F35C29EA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16690-06E0-BFB6-E170-C8AA24BD7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D55ED-3B05-1620-904B-D2543BD06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8BF9B-4E02-F974-8224-B9A21FA5F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1818-C293-4AFA-807B-9B90F2E5E489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90AFD-F02F-69E1-7592-B820475FA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8A990-4E78-5559-F383-A3BB06D0B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5F52-FC5C-4407-BDBF-1DCEB534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20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00199-9170-06CE-375D-F11F3673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D1CE7-C03F-90CB-31DF-B39B40F33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26CC6F-A481-DE73-4BD8-F96AD2683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2D86A0-CBB3-7CFA-74C1-C521A369A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698D90-DAB7-2EBB-2CBE-591679962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74099A-AA74-78AF-A7F7-E148EE86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1818-C293-4AFA-807B-9B90F2E5E489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E6723A-4A36-3B96-6C2C-7155A96C6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3BD073-1FC6-B53B-8997-70E99C58A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5F52-FC5C-4407-BDBF-1DCEB534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87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B7E0-4F90-E10D-4679-71AE09014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974EF2-CD09-557F-89E0-8867AD489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1818-C293-4AFA-807B-9B90F2E5E489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A7394-34AF-A28E-75E8-84167FDA7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C8C69-4CD6-70D6-428C-24D90F105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5F52-FC5C-4407-BDBF-1DCEB534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3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0B854-6CBC-8C72-004E-29475DE0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1818-C293-4AFA-807B-9B90F2E5E489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BAEA2-4FBC-03FC-06B7-EBDEA4878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80339-B424-627E-9E39-27D279097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5F52-FC5C-4407-BDBF-1DCEB534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2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A1063-C7F3-CA42-1B23-DFC02BC1E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F2065-A80B-A908-C5ED-FF4BADC0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37151-A5F9-C584-2BC0-1C9555075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515535-70D8-3F6B-B522-CF6020327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1818-C293-4AFA-807B-9B90F2E5E489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F7D6A-DF3D-7B84-3209-E95F77F5B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5416E-4623-3720-1B98-CA62FCC5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5F52-FC5C-4407-BDBF-1DCEB534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3B783A-DE0A-2C40-86C1-A5AB01F83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26661-B3EA-8A4A-DDB0-73B34E89D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F99D1-0C18-8324-A6BA-0E7C59D7D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B1818-C293-4AFA-807B-9B90F2E5E489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39AD7-2D3E-B845-ADF9-35B66105D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70C87-EBA9-AD39-4BC3-F6AFC6640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B5F52-FC5C-4407-BDBF-1DCEB534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7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773D129-AE84-3764-9BFD-63BDEED44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1" t="12171" r="12198" b="57972"/>
          <a:stretch/>
        </p:blipFill>
        <p:spPr>
          <a:xfrm>
            <a:off x="1987826" y="834887"/>
            <a:ext cx="8716617" cy="2047461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CC7E260-EDF9-2B76-4E2F-9D52329CDD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5" t="31013" r="8284" b="39130"/>
          <a:stretch/>
        </p:blipFill>
        <p:spPr>
          <a:xfrm>
            <a:off x="6430616" y="2126974"/>
            <a:ext cx="4750905" cy="2047461"/>
          </a:xfrm>
          <a:prstGeom prst="rect">
            <a:avLst/>
          </a:prstGeom>
        </p:spPr>
      </p:pic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DB955A9-EC11-7C02-1945-887549BF89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4" t="63624" r="31112" b="26955"/>
          <a:stretch/>
        </p:blipFill>
        <p:spPr>
          <a:xfrm>
            <a:off x="5059017" y="4363278"/>
            <a:ext cx="3339548" cy="64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0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98F41D40-7988-A3D1-5D1E-AFE919D638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34" b="81887"/>
          <a:stretch/>
        </p:blipFill>
        <p:spPr>
          <a:xfrm>
            <a:off x="504" y="284"/>
            <a:ext cx="3836000" cy="1242108"/>
          </a:xfrm>
          <a:prstGeom prst="rect">
            <a:avLst/>
          </a:prstGeom>
        </p:spPr>
      </p:pic>
      <p:pic>
        <p:nvPicPr>
          <p:cNvPr id="5" name="Picture 4" descr="A yellow square on a black background&#10;&#10;Description automatically generated">
            <a:extLst>
              <a:ext uri="{FF2B5EF4-FFF2-40B4-BE49-F238E27FC236}">
                <a16:creationId xmlns:a16="http://schemas.microsoft.com/office/drawing/2014/main" id="{388D1B4E-682B-7A0A-1B29-BDF538EEC4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0" r="17292"/>
          <a:stretch/>
        </p:blipFill>
        <p:spPr>
          <a:xfrm>
            <a:off x="3674226" y="283"/>
            <a:ext cx="7855527" cy="6857433"/>
          </a:xfrm>
          <a:prstGeom prst="rect">
            <a:avLst/>
          </a:prstGeom>
        </p:spPr>
      </p:pic>
      <p:pic>
        <p:nvPicPr>
          <p:cNvPr id="7" name="Picture 6" descr="A black screen with blue text&#10;&#10;Description automatically generated">
            <a:extLst>
              <a:ext uri="{FF2B5EF4-FFF2-40B4-BE49-F238E27FC236}">
                <a16:creationId xmlns:a16="http://schemas.microsoft.com/office/drawing/2014/main" id="{1E993080-545D-CD23-0862-63023BF5B2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5" t="24312" r="26321" b="54118"/>
          <a:stretch/>
        </p:blipFill>
        <p:spPr>
          <a:xfrm>
            <a:off x="4942651" y="1667435"/>
            <a:ext cx="5486400" cy="1479177"/>
          </a:xfrm>
          <a:prstGeom prst="rect">
            <a:avLst/>
          </a:prstGeom>
        </p:spPr>
      </p:pic>
      <p:pic>
        <p:nvPicPr>
          <p:cNvPr id="8" name="Picture 7" descr="A black screen with blue text&#10;&#10;Description automatically generated">
            <a:extLst>
              <a:ext uri="{FF2B5EF4-FFF2-40B4-BE49-F238E27FC236}">
                <a16:creationId xmlns:a16="http://schemas.microsoft.com/office/drawing/2014/main" id="{279E510B-7433-992F-5ACD-AC8EAB2DB8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5" t="56079" r="28307" b="29806"/>
          <a:stretch/>
        </p:blipFill>
        <p:spPr>
          <a:xfrm>
            <a:off x="4942650" y="3845859"/>
            <a:ext cx="5244353" cy="96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66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98F41D40-7988-A3D1-5D1E-AFE919D638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34" b="81887"/>
          <a:stretch/>
        </p:blipFill>
        <p:spPr>
          <a:xfrm>
            <a:off x="504" y="284"/>
            <a:ext cx="3836000" cy="124210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2F98B0-FDA6-8290-49D6-4457E676C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Question: WHY do we not pray…more?</a:t>
            </a:r>
          </a:p>
          <a:p>
            <a:r>
              <a:rPr lang="en-US" dirty="0"/>
              <a:t>What should I be praying about?</a:t>
            </a:r>
          </a:p>
          <a:p>
            <a:pPr lvl="1"/>
            <a:r>
              <a:rPr lang="en-US" dirty="0"/>
              <a:t>Talk to God about Him (ex: Hannah, Nehemiah, Mary, Rev. 4-5)</a:t>
            </a:r>
          </a:p>
          <a:p>
            <a:pPr lvl="1"/>
            <a:r>
              <a:rPr lang="en-US" dirty="0"/>
              <a:t>Talk to God about you (Phil. 4:6; 1 Pet. 5:7)</a:t>
            </a:r>
          </a:p>
          <a:p>
            <a:pPr lvl="1"/>
            <a:r>
              <a:rPr lang="en-US" dirty="0"/>
              <a:t>Talk to God about others (Matt. 5:44 + Jas. 5:16)</a:t>
            </a:r>
          </a:p>
          <a:p>
            <a:pPr lvl="1"/>
            <a:r>
              <a:rPr lang="en-US" dirty="0"/>
              <a:t>Make prayer a personal, intimate conversation with your Father (Psalms)</a:t>
            </a:r>
          </a:p>
          <a:p>
            <a:r>
              <a:rPr lang="en-US" dirty="0"/>
              <a:t>When should I be praying?</a:t>
            </a:r>
          </a:p>
          <a:p>
            <a:pPr lvl="1"/>
            <a:r>
              <a:rPr lang="en-US" dirty="0"/>
              <a:t>At regularly scheduled times (Dan. 6:10; Psa. 55:17; 1 Tim. 4:4-5)</a:t>
            </a:r>
          </a:p>
          <a:p>
            <a:pPr lvl="1"/>
            <a:r>
              <a:rPr lang="en-US" dirty="0"/>
              <a:t>At unscheduled tough times (Matt. 14:30)</a:t>
            </a:r>
          </a:p>
          <a:p>
            <a:pPr lvl="1"/>
            <a:r>
              <a:rPr lang="en-US" dirty="0"/>
              <a:t>At unscheduled good times (Luke 17:15-16)</a:t>
            </a:r>
          </a:p>
          <a:p>
            <a:pPr lvl="1"/>
            <a:r>
              <a:rPr lang="en-US" dirty="0"/>
              <a:t>All the time (1 Thess. 5:17; Luke 18:1; Rom. 12:12; Eph. 6:18; Col. 4:2)</a:t>
            </a:r>
          </a:p>
        </p:txBody>
      </p:sp>
    </p:spTree>
    <p:extLst>
      <p:ext uri="{BB962C8B-B14F-4D97-AF65-F5344CB8AC3E}">
        <p14:creationId xmlns:p14="http://schemas.microsoft.com/office/powerpoint/2010/main" val="319632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98F41D40-7988-A3D1-5D1E-AFE919D638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34" b="81887"/>
          <a:stretch/>
        </p:blipFill>
        <p:spPr>
          <a:xfrm>
            <a:off x="504" y="284"/>
            <a:ext cx="3836000" cy="1242108"/>
          </a:xfrm>
          <a:prstGeom prst="rect">
            <a:avLst/>
          </a:prstGeom>
        </p:spPr>
      </p:pic>
      <p:pic>
        <p:nvPicPr>
          <p:cNvPr id="4" name="Picture 3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65A223BA-FF0B-C50B-94AF-EF222D946F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6" t="2299" r="59365" b="84124"/>
          <a:stretch/>
        </p:blipFill>
        <p:spPr>
          <a:xfrm>
            <a:off x="3836504" y="157942"/>
            <a:ext cx="1117881" cy="931026"/>
          </a:xfrm>
          <a:prstGeom prst="rect">
            <a:avLst/>
          </a:prstGeom>
        </p:spPr>
      </p:pic>
      <p:pic>
        <p:nvPicPr>
          <p:cNvPr id="7" name="Picture 6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AF3FB520-30E7-5D82-5805-0DACD3E860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9" t="2299" r="3110" b="84124"/>
          <a:stretch/>
        </p:blipFill>
        <p:spPr>
          <a:xfrm>
            <a:off x="5029200" y="157942"/>
            <a:ext cx="6783185" cy="931026"/>
          </a:xfrm>
          <a:prstGeom prst="rect">
            <a:avLst/>
          </a:prstGeom>
        </p:spPr>
      </p:pic>
      <p:sp>
        <p:nvSpPr>
          <p:cNvPr id="8" name="AutoShape 3">
            <a:extLst>
              <a:ext uri="{FF2B5EF4-FFF2-40B4-BE49-F238E27FC236}">
                <a16:creationId xmlns:a16="http://schemas.microsoft.com/office/drawing/2014/main" id="{F7219FF3-2B32-2DF0-C595-E6F64DF47D2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4613" y="1190625"/>
            <a:ext cx="12065000" cy="564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F9BE2CDA-269A-8473-2138-6D555F629E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7338" y="1219200"/>
            <a:ext cx="0" cy="4762500"/>
          </a:xfrm>
          <a:prstGeom prst="line">
            <a:avLst/>
          </a:prstGeom>
          <a:noFill/>
          <a:ln w="28575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A3E57366-551A-2E65-01CA-FB271E44622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1676" y="1219200"/>
            <a:ext cx="0" cy="4762500"/>
          </a:xfrm>
          <a:prstGeom prst="line">
            <a:avLst/>
          </a:prstGeom>
          <a:noFill/>
          <a:ln w="28575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9AE132DA-2BCF-E708-9F58-FB165120A1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1" y="2025650"/>
            <a:ext cx="12044363" cy="0"/>
          </a:xfrm>
          <a:prstGeom prst="line">
            <a:avLst/>
          </a:prstGeom>
          <a:noFill/>
          <a:ln w="28575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CF950E24-8C66-373A-83FC-DE967D61094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1" y="2814638"/>
            <a:ext cx="12044363" cy="0"/>
          </a:xfrm>
          <a:prstGeom prst="line">
            <a:avLst/>
          </a:prstGeom>
          <a:noFill/>
          <a:ln w="28575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15390F78-6FE7-75CB-F5D5-2601C0FC9BA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1" y="3603625"/>
            <a:ext cx="12044363" cy="0"/>
          </a:xfrm>
          <a:prstGeom prst="line">
            <a:avLst/>
          </a:prstGeom>
          <a:noFill/>
          <a:ln w="28575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24C69216-6D35-5C7F-9DF4-A32D93EDA33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1" y="4391025"/>
            <a:ext cx="12044363" cy="0"/>
          </a:xfrm>
          <a:prstGeom prst="line">
            <a:avLst/>
          </a:prstGeom>
          <a:noFill/>
          <a:ln w="28575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1">
            <a:extLst>
              <a:ext uri="{FF2B5EF4-FFF2-40B4-BE49-F238E27FC236}">
                <a16:creationId xmlns:a16="http://schemas.microsoft.com/office/drawing/2014/main" id="{59B410CE-A7F1-8128-9BBF-B6A6A1E5CB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1" y="5180013"/>
            <a:ext cx="12044363" cy="0"/>
          </a:xfrm>
          <a:prstGeom prst="line">
            <a:avLst/>
          </a:prstGeom>
          <a:noFill/>
          <a:ln w="28575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2">
            <a:extLst>
              <a:ext uri="{FF2B5EF4-FFF2-40B4-BE49-F238E27FC236}">
                <a16:creationId xmlns:a16="http://schemas.microsoft.com/office/drawing/2014/main" id="{06A80023-4284-887A-5587-346857F030F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1" y="5969000"/>
            <a:ext cx="12044363" cy="0"/>
          </a:xfrm>
          <a:prstGeom prst="line">
            <a:avLst/>
          </a:prstGeom>
          <a:noFill/>
          <a:ln w="28575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C0D01DD2-1F4B-9F76-22AE-5174C856A757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51" y="1219200"/>
            <a:ext cx="0" cy="555625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D4B61ED2-0FEC-068A-1EDD-96191F6A9C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01513" y="1219200"/>
            <a:ext cx="0" cy="555625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5">
            <a:extLst>
              <a:ext uri="{FF2B5EF4-FFF2-40B4-BE49-F238E27FC236}">
                <a16:creationId xmlns:a16="http://schemas.microsoft.com/office/drawing/2014/main" id="{79B7D5FB-2905-62B3-F336-098BD5EA6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1" y="1238250"/>
            <a:ext cx="12044363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6">
            <a:extLst>
              <a:ext uri="{FF2B5EF4-FFF2-40B4-BE49-F238E27FC236}">
                <a16:creationId xmlns:a16="http://schemas.microsoft.com/office/drawing/2014/main" id="{A6D4AF40-CD8F-4290-7C73-A2BB9690C5F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1" y="6756400"/>
            <a:ext cx="12044363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96839AC1-46F4-A873-5A46-815EDA61F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6" y="1279525"/>
            <a:ext cx="12176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GOD IS!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92B5C913-EDA1-52F4-C989-5B137001C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6" y="1644650"/>
            <a:ext cx="26828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(Heb. 11:6; 1 Kgs. 8:23)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D9045B90-283B-38E7-03B3-4162D6E34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3" y="1279525"/>
            <a:ext cx="19573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GOD WORKS!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81F9ACAC-F03B-D300-4A04-250A7A927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3" y="1644650"/>
            <a:ext cx="24987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(Jas. 5:16; Rom. 8:28)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19A1AF16-4D92-B41E-5E09-89AC8F092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1" y="1279525"/>
            <a:ext cx="24399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GOD COMFORTS!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C6BC9A30-654B-16A9-77F2-F786EBB2B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1" y="1644650"/>
            <a:ext cx="111283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(Phil. 4:6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DC166FAF-17A3-4B78-5E98-048B34A9D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438" y="1644650"/>
            <a:ext cx="22383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533DA542-C064-0030-F856-AF325C2C0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0226" y="1644650"/>
            <a:ext cx="15494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7; Isa. 40:11)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8C7C6502-4A9A-0B17-91EB-5A96905FC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6" y="2065338"/>
            <a:ext cx="19859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GOD KNOWS!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5340931E-9FA8-A872-EAAE-803830606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6" y="2433638"/>
            <a:ext cx="37782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(2 Chron. 16:9; Prov. 15:3; Mt. 6:8)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4BF1994F-D9C7-A4A9-C318-C8DD88244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3" y="2065338"/>
            <a:ext cx="17399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GOD GIVES!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44378F04-7C9C-F228-C374-6A09DA4FF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3" y="2433638"/>
            <a:ext cx="9794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(Mt. 7:7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7A2BC2F8-496B-1DDC-98C3-766C89D0D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76" y="2433638"/>
            <a:ext cx="2143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7FE783C2-FBB0-E0CC-A1DA-507ABC3F7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163" y="2433638"/>
            <a:ext cx="9763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11; 6:25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1">
            <a:extLst>
              <a:ext uri="{FF2B5EF4-FFF2-40B4-BE49-F238E27FC236}">
                <a16:creationId xmlns:a16="http://schemas.microsoft.com/office/drawing/2014/main" id="{9764EA18-7889-5829-1A78-3DD5F5416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8" y="2433638"/>
            <a:ext cx="2143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2">
            <a:extLst>
              <a:ext uri="{FF2B5EF4-FFF2-40B4-BE49-F238E27FC236}">
                <a16:creationId xmlns:a16="http://schemas.microsoft.com/office/drawing/2014/main" id="{B66B3CD4-C38B-AF01-D979-49EC75A5F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326" y="2433638"/>
            <a:ext cx="21701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34; 1 Jn. 3:22; 5:15)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3">
            <a:extLst>
              <a:ext uri="{FF2B5EF4-FFF2-40B4-BE49-F238E27FC236}">
                <a16:creationId xmlns:a16="http://schemas.microsoft.com/office/drawing/2014/main" id="{5DE56055-8904-CA5A-C95C-45DC25A01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1" y="2065338"/>
            <a:ext cx="28368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GOD STRENGTHENS!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4">
            <a:extLst>
              <a:ext uri="{FF2B5EF4-FFF2-40B4-BE49-F238E27FC236}">
                <a16:creationId xmlns:a16="http://schemas.microsoft.com/office/drawing/2014/main" id="{475E616E-1D4D-6AEF-95EB-C8829079D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1" y="2433638"/>
            <a:ext cx="32099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(Psa. 37:24; 55:22; Isa. 41:10)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5">
            <a:extLst>
              <a:ext uri="{FF2B5EF4-FFF2-40B4-BE49-F238E27FC236}">
                <a16:creationId xmlns:a16="http://schemas.microsoft.com/office/drawing/2014/main" id="{AD8B4AC7-C914-DFC7-4B3B-D3DCCB8F4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6" y="2855913"/>
            <a:ext cx="21383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GOD INCLINES!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F0ED8219-19B3-4901-5BA0-73A110FE5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6" y="3221038"/>
            <a:ext cx="38893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(1 Pet 3:12; Psa. 40:1; 88:2; 116:2)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7">
            <a:extLst>
              <a:ext uri="{FF2B5EF4-FFF2-40B4-BE49-F238E27FC236}">
                <a16:creationId xmlns:a16="http://schemas.microsoft.com/office/drawing/2014/main" id="{89D42994-C392-0127-D8D5-2CD32B363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3" y="2855913"/>
            <a:ext cx="17684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GOD HELPS!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8">
            <a:extLst>
              <a:ext uri="{FF2B5EF4-FFF2-40B4-BE49-F238E27FC236}">
                <a16:creationId xmlns:a16="http://schemas.microsoft.com/office/drawing/2014/main" id="{4896762D-EB61-E67D-5B04-56D34FB72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3" y="3221038"/>
            <a:ext cx="24860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(Heb. 4:16; Psa. 46:1)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39">
            <a:extLst>
              <a:ext uri="{FF2B5EF4-FFF2-40B4-BE49-F238E27FC236}">
                <a16:creationId xmlns:a16="http://schemas.microsoft.com/office/drawing/2014/main" id="{10086229-9CC7-AEC3-F1E3-87AEC09C2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1" y="2855913"/>
            <a:ext cx="22796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GOD REWARDS!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40">
            <a:extLst>
              <a:ext uri="{FF2B5EF4-FFF2-40B4-BE49-F238E27FC236}">
                <a16:creationId xmlns:a16="http://schemas.microsoft.com/office/drawing/2014/main" id="{A4D80CF2-3DB9-59CA-34DF-297990161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1" y="3221038"/>
            <a:ext cx="25812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(Matt. 6:6; Heb. 11:6)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1">
            <a:extLst>
              <a:ext uri="{FF2B5EF4-FFF2-40B4-BE49-F238E27FC236}">
                <a16:creationId xmlns:a16="http://schemas.microsoft.com/office/drawing/2014/main" id="{01CF1B8E-56BB-F37E-8C68-830B8C719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6" y="3641725"/>
            <a:ext cx="199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GOD LISTENS!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2">
            <a:extLst>
              <a:ext uri="{FF2B5EF4-FFF2-40B4-BE49-F238E27FC236}">
                <a16:creationId xmlns:a16="http://schemas.microsoft.com/office/drawing/2014/main" id="{49BE49FC-84F3-C157-122F-371321803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6" y="4010025"/>
            <a:ext cx="38766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(Prov. 15:29; 1 John 5:14; Psa. 18:6)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3">
            <a:extLst>
              <a:ext uri="{FF2B5EF4-FFF2-40B4-BE49-F238E27FC236}">
                <a16:creationId xmlns:a16="http://schemas.microsoft.com/office/drawing/2014/main" id="{73B6153F-0DCE-4BCE-B6E0-EF321B0F1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3" y="3641725"/>
            <a:ext cx="2189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GOD DELIVERS!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4">
            <a:extLst>
              <a:ext uri="{FF2B5EF4-FFF2-40B4-BE49-F238E27FC236}">
                <a16:creationId xmlns:a16="http://schemas.microsoft.com/office/drawing/2014/main" id="{090C0C1F-ABE1-4512-70DB-65EE74B47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3" y="4010025"/>
            <a:ext cx="28384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(Psa. 34:6, 17, 19; 145:19)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5">
            <a:extLst>
              <a:ext uri="{FF2B5EF4-FFF2-40B4-BE49-F238E27FC236}">
                <a16:creationId xmlns:a16="http://schemas.microsoft.com/office/drawing/2014/main" id="{FC077A46-3E4E-E236-D9F7-73B3D835F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1" y="3641725"/>
            <a:ext cx="225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GOD FORGIVES!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6">
            <a:extLst>
              <a:ext uri="{FF2B5EF4-FFF2-40B4-BE49-F238E27FC236}">
                <a16:creationId xmlns:a16="http://schemas.microsoft.com/office/drawing/2014/main" id="{B0EEEAC8-E13A-690D-9856-5C38AF518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1" y="4010025"/>
            <a:ext cx="25431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(1 John 1:9; Luke 18:13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7">
            <a:extLst>
              <a:ext uri="{FF2B5EF4-FFF2-40B4-BE49-F238E27FC236}">
                <a16:creationId xmlns:a16="http://schemas.microsoft.com/office/drawing/2014/main" id="{D3D7A5D9-B174-21AD-03E6-C94A1A01C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7226" y="4010025"/>
            <a:ext cx="2143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8">
            <a:extLst>
              <a:ext uri="{FF2B5EF4-FFF2-40B4-BE49-F238E27FC236}">
                <a16:creationId xmlns:a16="http://schemas.microsoft.com/office/drawing/2014/main" id="{E07C5B4F-4116-9143-9592-2076101DB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5013" y="4010025"/>
            <a:ext cx="4730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14)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9">
            <a:extLst>
              <a:ext uri="{FF2B5EF4-FFF2-40B4-BE49-F238E27FC236}">
                <a16:creationId xmlns:a16="http://schemas.microsoft.com/office/drawing/2014/main" id="{6D6D17E0-F33F-1F3D-E658-1CB09E719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6" y="4432300"/>
            <a:ext cx="18034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GOD CARES!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E41654A6-3AD4-C12B-0C59-E68292DDC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6" y="4800600"/>
            <a:ext cx="25193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(1 Pet. 5:7; Matt. 6:26)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1">
            <a:extLst>
              <a:ext uri="{FF2B5EF4-FFF2-40B4-BE49-F238E27FC236}">
                <a16:creationId xmlns:a16="http://schemas.microsoft.com/office/drawing/2014/main" id="{1A19E54F-7A0D-AE20-9AAE-D0B4A7D17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3" y="4432300"/>
            <a:ext cx="17732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GOD STAYS!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2">
            <a:extLst>
              <a:ext uri="{FF2B5EF4-FFF2-40B4-BE49-F238E27FC236}">
                <a16:creationId xmlns:a16="http://schemas.microsoft.com/office/drawing/2014/main" id="{AF258B48-1493-388D-08EA-7990C2771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3" y="4800600"/>
            <a:ext cx="35210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(Psa. 145:18; Jas. 4:8; Heb. 13:5)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3">
            <a:extLst>
              <a:ext uri="{FF2B5EF4-FFF2-40B4-BE49-F238E27FC236}">
                <a16:creationId xmlns:a16="http://schemas.microsoft.com/office/drawing/2014/main" id="{73C00F6F-CAA5-8617-17A4-7C288EEE3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1" y="4432300"/>
            <a:ext cx="170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GOD RUNS!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4">
            <a:extLst>
              <a:ext uri="{FF2B5EF4-FFF2-40B4-BE49-F238E27FC236}">
                <a16:creationId xmlns:a16="http://schemas.microsoft.com/office/drawing/2014/main" id="{54F47F33-D9DE-F2C9-7CE1-8ECDD04B5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1" y="4800600"/>
            <a:ext cx="27828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(Luke 15:20; Deut. 33:26)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5">
            <a:extLst>
              <a:ext uri="{FF2B5EF4-FFF2-40B4-BE49-F238E27FC236}">
                <a16:creationId xmlns:a16="http://schemas.microsoft.com/office/drawing/2014/main" id="{C017FF6D-4231-8A4A-0063-2851783CB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6" y="5221288"/>
            <a:ext cx="15382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GOD CAN!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6">
            <a:extLst>
              <a:ext uri="{FF2B5EF4-FFF2-40B4-BE49-F238E27FC236}">
                <a16:creationId xmlns:a16="http://schemas.microsoft.com/office/drawing/2014/main" id="{4E295502-1629-1CC8-EB5B-BB098DEA1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6" y="5586413"/>
            <a:ext cx="12509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(Eph. 3:20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7">
            <a:extLst>
              <a:ext uri="{FF2B5EF4-FFF2-40B4-BE49-F238E27FC236}">
                <a16:creationId xmlns:a16="http://schemas.microsoft.com/office/drawing/2014/main" id="{DF731876-51BA-4396-E54C-9BC08ACB9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776" y="5586413"/>
            <a:ext cx="22383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8">
            <a:extLst>
              <a:ext uri="{FF2B5EF4-FFF2-40B4-BE49-F238E27FC236}">
                <a16:creationId xmlns:a16="http://schemas.microsoft.com/office/drawing/2014/main" id="{730BC642-807D-6AC0-7E44-0C5A10D00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563" y="5586413"/>
            <a:ext cx="28956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21; Jer. 32:17; Mt. 19:26)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59">
            <a:extLst>
              <a:ext uri="{FF2B5EF4-FFF2-40B4-BE49-F238E27FC236}">
                <a16:creationId xmlns:a16="http://schemas.microsoft.com/office/drawing/2014/main" id="{0498DD56-FDED-813E-8AD4-319547F4F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3" y="5221288"/>
            <a:ext cx="27701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GOD SYMPATHIZES!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60">
            <a:extLst>
              <a:ext uri="{FF2B5EF4-FFF2-40B4-BE49-F238E27FC236}">
                <a16:creationId xmlns:a16="http://schemas.microsoft.com/office/drawing/2014/main" id="{09DC926F-D71D-60C9-4868-584270663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3" y="5586413"/>
            <a:ext cx="12811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(Heb. 2:17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DF8D4DB8-5BE7-ED1B-9104-1CE023AE7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8438" y="5586413"/>
            <a:ext cx="2254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2">
            <a:extLst>
              <a:ext uri="{FF2B5EF4-FFF2-40B4-BE49-F238E27FC236}">
                <a16:creationId xmlns:a16="http://schemas.microsoft.com/office/drawing/2014/main" id="{BC34FB4D-7A33-8376-1D92-6CC094C17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6226" y="5586413"/>
            <a:ext cx="16367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18; 4:15; 7:25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3">
            <a:extLst>
              <a:ext uri="{FF2B5EF4-FFF2-40B4-BE49-F238E27FC236}">
                <a16:creationId xmlns:a16="http://schemas.microsoft.com/office/drawing/2014/main" id="{11F55430-2D13-834F-901E-27FE1EC39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6" y="5586413"/>
            <a:ext cx="22383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64">
            <a:extLst>
              <a:ext uri="{FF2B5EF4-FFF2-40B4-BE49-F238E27FC236}">
                <a16:creationId xmlns:a16="http://schemas.microsoft.com/office/drawing/2014/main" id="{1A8AA2D2-B7E3-E2FD-4661-0439953E1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13" y="5586413"/>
            <a:ext cx="4953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26)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65">
            <a:extLst>
              <a:ext uri="{FF2B5EF4-FFF2-40B4-BE49-F238E27FC236}">
                <a16:creationId xmlns:a16="http://schemas.microsoft.com/office/drawing/2014/main" id="{D07F9F31-725D-4985-025B-62011F4B4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1" y="5221288"/>
            <a:ext cx="25955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GOD OVERFLOWS!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66">
            <a:extLst>
              <a:ext uri="{FF2B5EF4-FFF2-40B4-BE49-F238E27FC236}">
                <a16:creationId xmlns:a16="http://schemas.microsoft.com/office/drawing/2014/main" id="{323CEBDC-16D7-66AC-6A86-168AA4E06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1" y="5586413"/>
            <a:ext cx="230028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(Jas. 1:5; Luke 6:38)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67">
            <a:extLst>
              <a:ext uri="{FF2B5EF4-FFF2-40B4-BE49-F238E27FC236}">
                <a16:creationId xmlns:a16="http://schemas.microsoft.com/office/drawing/2014/main" id="{C2B8BC9D-7EC8-2ED4-1605-A447BAA9A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314" y="6007100"/>
            <a:ext cx="80479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GOD KNOWS BEST AND DOES BEST…BECAUSE</a:t>
            </a:r>
            <a:r>
              <a:rPr kumimoji="0" lang="en-US" altLang="en-US" sz="2400" b="1" i="0" u="none" strike="noStrike" cap="none" normalizeH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HE WANTS BEST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!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68">
            <a:extLst>
              <a:ext uri="{FF2B5EF4-FFF2-40B4-BE49-F238E27FC236}">
                <a16:creationId xmlns:a16="http://schemas.microsoft.com/office/drawing/2014/main" id="{389422C9-5646-2683-0D5A-9397978F9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1017" y="6375400"/>
            <a:ext cx="11509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(Prov. 3:5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69">
            <a:extLst>
              <a:ext uri="{FF2B5EF4-FFF2-40B4-BE49-F238E27FC236}">
                <a16:creationId xmlns:a16="http://schemas.microsoft.com/office/drawing/2014/main" id="{0A17E7E8-4752-815A-FF4B-1BF4F9DAA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6379" y="6375400"/>
            <a:ext cx="2143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70">
            <a:extLst>
              <a:ext uri="{FF2B5EF4-FFF2-40B4-BE49-F238E27FC236}">
                <a16:creationId xmlns:a16="http://schemas.microsoft.com/office/drawing/2014/main" id="{10F29007-5EB7-D1DE-F0DE-E95253135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4167" y="6375400"/>
            <a:ext cx="30091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7; Rom. 8:28; 1 John 4:8-11)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28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510E4-91C4-C2FB-A159-EAAB62508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86" y="1341784"/>
            <a:ext cx="11183888" cy="55162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Believe Jesus is the Son of God – John 1:12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Acts 17:30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10:10</a:t>
            </a:r>
          </a:p>
          <a:p>
            <a:pPr>
              <a:lnSpc>
                <a:spcPct val="100000"/>
              </a:lnSpc>
            </a:pPr>
            <a:r>
              <a:rPr lang="en-US" dirty="0"/>
              <a:t>Be baptized into Christ – John 3:5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family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Walk faithfully with Him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872101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98F41D40-7988-A3D1-5D1E-AFE919D638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34" b="81887"/>
          <a:stretch/>
        </p:blipFill>
        <p:spPr>
          <a:xfrm>
            <a:off x="504" y="284"/>
            <a:ext cx="3836000" cy="1242108"/>
          </a:xfrm>
          <a:prstGeom prst="rect">
            <a:avLst/>
          </a:prstGeom>
        </p:spPr>
      </p:pic>
      <p:pic>
        <p:nvPicPr>
          <p:cNvPr id="4" name="Picture 3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65A223BA-FF0B-C50B-94AF-EF222D946F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6" t="2299" r="59365" b="84124"/>
          <a:stretch/>
        </p:blipFill>
        <p:spPr>
          <a:xfrm>
            <a:off x="3836504" y="157942"/>
            <a:ext cx="1117881" cy="931026"/>
          </a:xfrm>
          <a:prstGeom prst="rect">
            <a:avLst/>
          </a:prstGeom>
        </p:spPr>
      </p:pic>
      <p:pic>
        <p:nvPicPr>
          <p:cNvPr id="7" name="Picture 6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AF3FB520-30E7-5D82-5805-0DACD3E860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9" t="2299" r="3110" b="84124"/>
          <a:stretch/>
        </p:blipFill>
        <p:spPr>
          <a:xfrm>
            <a:off x="5029200" y="157942"/>
            <a:ext cx="6783185" cy="931026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542C71E2-F6F2-2B0F-5C03-E8E199060E41}"/>
              </a:ext>
            </a:extLst>
          </p:cNvPr>
          <p:cNvGraphicFramePr>
            <a:graphicFrameLocks noGrp="1"/>
          </p:cNvGraphicFramePr>
          <p:nvPr/>
        </p:nvGraphicFramePr>
        <p:xfrm>
          <a:off x="93133" y="1233926"/>
          <a:ext cx="12005733" cy="5516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1911">
                  <a:extLst>
                    <a:ext uri="{9D8B030D-6E8A-4147-A177-3AD203B41FA5}">
                      <a16:colId xmlns:a16="http://schemas.microsoft.com/office/drawing/2014/main" val="3661948537"/>
                    </a:ext>
                  </a:extLst>
                </a:gridCol>
                <a:gridCol w="4223456">
                  <a:extLst>
                    <a:ext uri="{9D8B030D-6E8A-4147-A177-3AD203B41FA5}">
                      <a16:colId xmlns:a16="http://schemas.microsoft.com/office/drawing/2014/main" val="2206236404"/>
                    </a:ext>
                  </a:extLst>
                </a:gridCol>
                <a:gridCol w="3780366">
                  <a:extLst>
                    <a:ext uri="{9D8B030D-6E8A-4147-A177-3AD203B41FA5}">
                      <a16:colId xmlns:a16="http://schemas.microsoft.com/office/drawing/2014/main" val="3582983485"/>
                    </a:ext>
                  </a:extLst>
                </a:gridCol>
              </a:tblGrid>
              <a:tr h="788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GOD IS! </a:t>
                      </a:r>
                      <a:b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(Heb. 11:6; 1 Kgs. 8:23)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GOD WORKS! </a:t>
                      </a:r>
                      <a:b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(Jas. 5:16; Rom. 8:28)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GOD COMFORTS! </a:t>
                      </a:r>
                      <a:b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(Phil. 4:6-7; Isa. 40:11)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484561"/>
                  </a:ext>
                </a:extLst>
              </a:tr>
              <a:tr h="788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GOD KNOWS! </a:t>
                      </a:r>
                      <a:b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(2 Chron. 16:9; Prov. 15:3; Mt. 6:8)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GOD GIVES! </a:t>
                      </a:r>
                      <a:b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(Mt. 7:7-11; 6:25-34; 1 Jn. 3:22; 5:15)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GOD STRENGTHENS! </a:t>
                      </a:r>
                      <a:b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(Psa. 37:24; 55:22; Isa. 41:10)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075437"/>
                  </a:ext>
                </a:extLst>
              </a:tr>
              <a:tr h="788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GOD INCLINES! </a:t>
                      </a:r>
                      <a:b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(1 Pet 3:12; Psa. 40:1; 88:2; 116:2)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GOD HELPS! </a:t>
                      </a:r>
                      <a:b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(Heb. 4:16; Psa. 46:1)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GOD REWARDS! </a:t>
                      </a:r>
                      <a:b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(Matt. 6:6; Heb. 11:6) 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676633"/>
                  </a:ext>
                </a:extLst>
              </a:tr>
              <a:tr h="788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GOD LISTENS! </a:t>
                      </a:r>
                      <a:b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(Prov. 15:29; 1 John 5:14; Psa. 18:6)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GOD DELIVERS! </a:t>
                      </a:r>
                      <a:b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(Psa. 34:6, 17, 19; 145:19)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GOD FORGIVES! </a:t>
                      </a:r>
                      <a:b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(1 John 1:9; Luke 18:13-14)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597335"/>
                  </a:ext>
                </a:extLst>
              </a:tr>
              <a:tr h="788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GOD CARES! </a:t>
                      </a:r>
                      <a:b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(1 Pet. 5:7; Matt. 6:26)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GOD STAYS! </a:t>
                      </a:r>
                      <a:b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(Psa. 145:18; Jas. 4:8; Heb. 13:5)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GOD RUNS! </a:t>
                      </a:r>
                      <a:b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(Luke 15:20; Deut. 33:26)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925327"/>
                  </a:ext>
                </a:extLst>
              </a:tr>
              <a:tr h="788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GOD CAN! </a:t>
                      </a:r>
                      <a:b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(Eph. 3:20-21; Jer. 32:17; Mt. 19:26)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GOD SYMPATHIZES! </a:t>
                      </a:r>
                      <a:b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(Heb. 2:17-18; 4:15; 7:25-26)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GOD OVERFLOWS! </a:t>
                      </a:r>
                      <a:b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(Jas. 1:5; Luke 6:38)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681366"/>
                  </a:ext>
                </a:extLst>
              </a:tr>
              <a:tr h="78813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GOD KNOWS BEST AND DOES BEST!</a:t>
                      </a:r>
                      <a:b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</a:rPr>
                        <a:t>(Prov. 3:5-7; Rom. 8:28)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832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21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782</Words>
  <Application>Microsoft Office PowerPoint</Application>
  <PresentationFormat>Widescreen</PresentationFormat>
  <Paragraphs>92</Paragraphs>
  <Slides>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2024-01-26T23:34:29Z</dcterms:created>
  <dcterms:modified xsi:type="dcterms:W3CDTF">2024-01-28T13:34:03Z</dcterms:modified>
</cp:coreProperties>
</file>