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1777" r:id="rId3"/>
    <p:sldId id="2071" r:id="rId4"/>
    <p:sldId id="2084" r:id="rId5"/>
    <p:sldId id="2085" r:id="rId6"/>
    <p:sldId id="2087" r:id="rId7"/>
    <p:sldId id="2086" r:id="rId8"/>
    <p:sldId id="2088" r:id="rId9"/>
    <p:sldId id="2063" r:id="rId10"/>
    <p:sldId id="2090" r:id="rId11"/>
    <p:sldId id="2091" r:id="rId12"/>
    <p:sldId id="2070" r:id="rId13"/>
    <p:sldId id="2099" r:id="rId14"/>
    <p:sldId id="2038" r:id="rId15"/>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EB2"/>
    <a:srgbClr val="FADDCA"/>
    <a:srgbClr val="F9E6CB"/>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8" autoAdjust="0"/>
    <p:restoredTop sz="93447" autoAdjust="0"/>
  </p:normalViewPr>
  <p:slideViewPr>
    <p:cSldViewPr snapToGrid="0">
      <p:cViewPr varScale="1">
        <p:scale>
          <a:sx n="103" d="100"/>
          <a:sy n="103" d="100"/>
        </p:scale>
        <p:origin x="828" y="114"/>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varScale="1">
      <p:scale>
        <a:sx n="100" d="100"/>
        <a:sy n="100" d="100"/>
      </p:scale>
      <p:origin x="0" y="-154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4"/>
            <a:ext cx="5618480" cy="4189095"/>
          </a:xfrm>
          <a:prstGeom prst="rect">
            <a:avLst/>
          </a:prstGeom>
          <a:noFill/>
          <a:ln>
            <a:noFill/>
          </a:ln>
        </p:spPr>
        <p:txBody>
          <a:bodyPr spcFirstLastPara="1" wrap="square" lIns="93290" tIns="93290" rIns="93290" bIns="93290"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6065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9160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8489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3922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5"/>
            <a:ext cx="5618480" cy="4189095"/>
          </a:xfrm>
          <a:prstGeom prst="rect">
            <a:avLst/>
          </a:prstGeom>
        </p:spPr>
        <p:txBody>
          <a:bodyPr spcFirstLastPara="1" wrap="square" lIns="93281" tIns="93281" rIns="93281" bIns="93281"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15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5    17  The woman answered and said, "I have no husband." Jesus said to her, "You have well said, 'I have no husband,'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algn="just"/>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Therefore, when He came into the world, He said: "Sacrifice and offering you did not desire, but a body You have prepared for Me.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6  In burnt offerings and sacrifices for sin You had no pleasure.”</a:t>
            </a:r>
          </a:p>
          <a:p>
            <a:pPr algn="just">
              <a:spcAft>
                <a:spcPts val="1783"/>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  7  The I said, “Behold, I have come—in the volume of the book it is written of me—to do Your will, O God.”</a:t>
            </a: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2204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864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60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3115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0812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0532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68944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Worshiping God in the Wrong Way</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John 4:17-21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1621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As God promised, Amalek was destroyed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Saul obeyed 99% of what God commanded</a:t>
            </a: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The 1% cost Saul his kingdom</a:t>
            </a:r>
            <a:endPar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86;p14">
            <a:extLst>
              <a:ext uri="{FF2B5EF4-FFF2-40B4-BE49-F238E27FC236}">
                <a16:creationId xmlns:a16="http://schemas.microsoft.com/office/drawing/2014/main" id="{E450703B-54A2-E134-15B1-24775270BDEB}"/>
              </a:ext>
            </a:extLst>
          </p:cNvPr>
          <p:cNvSpPr txBox="1">
            <a:spLocks/>
          </p:cNvSpPr>
          <p:nvPr/>
        </p:nvSpPr>
        <p:spPr>
          <a:xfrm>
            <a:off x="2518216" y="764089"/>
            <a:ext cx="9247539" cy="576470"/>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Present</a:t>
            </a:r>
            <a:b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Answers Tonight’s Question</a:t>
            </a:r>
          </a:p>
        </p:txBody>
      </p:sp>
      <p:sp>
        <p:nvSpPr>
          <p:cNvPr id="6" name="TextBox 5">
            <a:extLst>
              <a:ext uri="{FF2B5EF4-FFF2-40B4-BE49-F238E27FC236}">
                <a16:creationId xmlns:a16="http://schemas.microsoft.com/office/drawing/2014/main" id="{185670E7-AC88-BD08-6851-0C63C9DD2402}"/>
              </a:ext>
            </a:extLst>
          </p:cNvPr>
          <p:cNvSpPr txBox="1"/>
          <p:nvPr/>
        </p:nvSpPr>
        <p:spPr>
          <a:xfrm>
            <a:off x="1245870" y="4652010"/>
            <a:ext cx="9441180" cy="1938992"/>
          </a:xfrm>
          <a:prstGeom prst="rect">
            <a:avLst/>
          </a:prstGeom>
          <a:noFill/>
        </p:spPr>
        <p:txBody>
          <a:bodyPr wrap="square" rtlCol="0">
            <a:spAutoFit/>
          </a:bodyPr>
          <a:lstStyle/>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Now the word of the LORD came to Samuel, saying,</a:t>
            </a:r>
          </a:p>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11 "I greatly regret that I have set up Saul as king, for he has turned back from following Me, and has not performed My commandments." And it grieved Samuel, and he cried out to the LORD all night.</a:t>
            </a:r>
          </a:p>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 15:10-11</a:t>
            </a:r>
          </a:p>
        </p:txBody>
      </p:sp>
    </p:spTree>
    <p:extLst>
      <p:ext uri="{BB962C8B-B14F-4D97-AF65-F5344CB8AC3E}">
        <p14:creationId xmlns:p14="http://schemas.microsoft.com/office/powerpoint/2010/main" val="77729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785378"/>
          </a:xfrm>
          <a:prstGeom prst="rect">
            <a:avLst/>
          </a:prstGeom>
          <a:noFill/>
        </p:spPr>
        <p:txBody>
          <a:bodyPr wrap="square" rtlCol="0">
            <a:spAutoFit/>
          </a:bodyPr>
          <a:lstStyle/>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As God promised, Amalek was destroyed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Saul obeyed 99% of what God commanded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The 1% cost Saul his kingdom</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Saul thought he had obeyed God</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86;p14">
            <a:extLst>
              <a:ext uri="{FF2B5EF4-FFF2-40B4-BE49-F238E27FC236}">
                <a16:creationId xmlns:a16="http://schemas.microsoft.com/office/drawing/2014/main" id="{E450703B-54A2-E134-15B1-24775270BDEB}"/>
              </a:ext>
            </a:extLst>
          </p:cNvPr>
          <p:cNvSpPr txBox="1">
            <a:spLocks/>
          </p:cNvSpPr>
          <p:nvPr/>
        </p:nvSpPr>
        <p:spPr>
          <a:xfrm>
            <a:off x="2518216" y="764089"/>
            <a:ext cx="9247539" cy="576470"/>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Present</a:t>
            </a:r>
            <a:b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Answers Tonight’s Question</a:t>
            </a:r>
          </a:p>
        </p:txBody>
      </p:sp>
      <p:sp>
        <p:nvSpPr>
          <p:cNvPr id="2" name="TextBox 1">
            <a:extLst>
              <a:ext uri="{FF2B5EF4-FFF2-40B4-BE49-F238E27FC236}">
                <a16:creationId xmlns:a16="http://schemas.microsoft.com/office/drawing/2014/main" id="{EFBD840F-3216-926C-EAB2-3C2ED80827B2}"/>
              </a:ext>
            </a:extLst>
          </p:cNvPr>
          <p:cNvSpPr txBox="1"/>
          <p:nvPr/>
        </p:nvSpPr>
        <p:spPr>
          <a:xfrm>
            <a:off x="1245870" y="4834890"/>
            <a:ext cx="9441180" cy="1200329"/>
          </a:xfrm>
          <a:prstGeom prst="rect">
            <a:avLst/>
          </a:prstGeom>
          <a:noFill/>
        </p:spPr>
        <p:txBody>
          <a:bodyPr wrap="square" rtlCol="0">
            <a:spAutoFit/>
          </a:bodyPr>
          <a:lstStyle/>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Then Samuel went to Saul, and Saul said to him, "Blessed are you of the LORD! I have performed the commandment of the LORD."</a:t>
            </a:r>
          </a:p>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 15:13-14</a:t>
            </a:r>
          </a:p>
        </p:txBody>
      </p:sp>
    </p:spTree>
    <p:extLst>
      <p:ext uri="{BB962C8B-B14F-4D97-AF65-F5344CB8AC3E}">
        <p14:creationId xmlns:p14="http://schemas.microsoft.com/office/powerpoint/2010/main" val="1939390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231654"/>
          </a:xfrm>
          <a:prstGeom prst="rect">
            <a:avLst/>
          </a:prstGeom>
          <a:noFill/>
        </p:spPr>
        <p:txBody>
          <a:bodyPr wrap="square" rtlCol="0">
            <a:spAutoFit/>
          </a:bodyPr>
          <a:lstStyle/>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As God promised, Amalek was destroyed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Saul obeyed 99% of what God commanded</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The 1% cost Saul his kingdom</a:t>
            </a:r>
          </a:p>
          <a:p>
            <a:pPr marL="285750" indent="-285750" algn="just">
              <a:spcAft>
                <a:spcPts val="6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Saul thought he had obeyed God</a:t>
            </a: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What about those sheep &amp; the man you spared</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86;p14">
            <a:extLst>
              <a:ext uri="{FF2B5EF4-FFF2-40B4-BE49-F238E27FC236}">
                <a16:creationId xmlns:a16="http://schemas.microsoft.com/office/drawing/2014/main" id="{E450703B-54A2-E134-15B1-24775270BDEB}"/>
              </a:ext>
            </a:extLst>
          </p:cNvPr>
          <p:cNvSpPr txBox="1">
            <a:spLocks/>
          </p:cNvSpPr>
          <p:nvPr/>
        </p:nvSpPr>
        <p:spPr>
          <a:xfrm>
            <a:off x="2518216" y="764089"/>
            <a:ext cx="9247539" cy="576470"/>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Present</a:t>
            </a:r>
            <a:b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Answers Tonight’s Question</a:t>
            </a:r>
          </a:p>
        </p:txBody>
      </p:sp>
      <p:sp>
        <p:nvSpPr>
          <p:cNvPr id="2" name="TextBox 1">
            <a:extLst>
              <a:ext uri="{FF2B5EF4-FFF2-40B4-BE49-F238E27FC236}">
                <a16:creationId xmlns:a16="http://schemas.microsoft.com/office/drawing/2014/main" id="{EFBD840F-3216-926C-EAB2-3C2ED80827B2}"/>
              </a:ext>
            </a:extLst>
          </p:cNvPr>
          <p:cNvSpPr txBox="1"/>
          <p:nvPr/>
        </p:nvSpPr>
        <p:spPr>
          <a:xfrm>
            <a:off x="1245870" y="4834890"/>
            <a:ext cx="9441180" cy="1569660"/>
          </a:xfrm>
          <a:prstGeom prst="rect">
            <a:avLst/>
          </a:prstGeom>
          <a:noFill/>
        </p:spPr>
        <p:txBody>
          <a:bodyPr wrap="square" rtlCol="0">
            <a:spAutoFit/>
          </a:bodyPr>
          <a:lstStyle/>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Then Samuel went to Saul, and Saul said to him, "Blessed are you of the LORD! I have performed the commandment of the LORD."</a:t>
            </a:r>
          </a:p>
          <a:p>
            <a:pPr algn="just"/>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14 But Samuel said, "What then is this bleating of the sheep in my ears, and the lowing of the oxen which I hear?“        	1 Sam. 15:13-14</a:t>
            </a:r>
          </a:p>
        </p:txBody>
      </p:sp>
    </p:spTree>
    <p:extLst>
      <p:ext uri="{BB962C8B-B14F-4D97-AF65-F5344CB8AC3E}">
        <p14:creationId xmlns:p14="http://schemas.microsoft.com/office/powerpoint/2010/main" val="275968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Lessons To Be Learned By Us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27809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will is sovereign</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 determines acceptable service and worship</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Human wisdom means NOTHING</a:t>
            </a:r>
          </a:p>
          <a:p>
            <a:pPr marL="285750" lvl="1"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We are individually responsible for what we bring to God</a:t>
            </a:r>
          </a:p>
          <a:p>
            <a:pPr marL="285750" lvl="1"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It is so easy to be deceived</a:t>
            </a:r>
          </a:p>
          <a:p>
            <a:pPr marL="285750" lvl="1"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Sincerity cannot change His will</a:t>
            </a:r>
          </a:p>
          <a:p>
            <a:pPr marL="285750" lvl="1"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Unauthorized worship is like sorcery</a:t>
            </a:r>
            <a:endPar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5188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God is Good &amp; Just—Serve Him</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5866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391182" y="730840"/>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Text—John 4:17-21</a:t>
            </a:r>
          </a:p>
        </p:txBody>
      </p:sp>
      <p:sp>
        <p:nvSpPr>
          <p:cNvPr id="2" name="TextBox 1">
            <a:extLst>
              <a:ext uri="{FF2B5EF4-FFF2-40B4-BE49-F238E27FC236}">
                <a16:creationId xmlns:a16="http://schemas.microsoft.com/office/drawing/2014/main" id="{D14D9CD3-462A-A277-765F-E9383995E7D8}"/>
              </a:ext>
            </a:extLst>
          </p:cNvPr>
          <p:cNvSpPr txBox="1"/>
          <p:nvPr/>
        </p:nvSpPr>
        <p:spPr>
          <a:xfrm>
            <a:off x="811529" y="1731521"/>
            <a:ext cx="10378441" cy="4401205"/>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17  The woman answered and said, "I have no husband." Jesus said to her, "You have well said, 'I have no husband,' </a:t>
            </a:r>
          </a:p>
          <a:p>
            <a:pPr marR="0" algn="just" rtl="0"/>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18  for you have had five husbands, and the one whom you now have is not your husband; in that you spoke truly." </a:t>
            </a:r>
          </a:p>
          <a:p>
            <a:pPr marR="0" algn="just" rtl="0"/>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19  The woman said to Him, "Sir, I perceive that You are a prophet. </a:t>
            </a:r>
          </a:p>
          <a:p>
            <a:pPr marR="0" algn="just" rtl="0"/>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20  Our fathers worshiped on this mountain, and you Jews say that in Jerusalem is the place where one ought to worship." </a:t>
            </a:r>
          </a:p>
          <a:p>
            <a:pPr marR="0" algn="just" rtl="0"/>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21  Jesus said to her, "Woman, believe Me, the hour is coming when you will neither on this mountain, nor in Jerusalem, worship the Father. </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Popular Views of Worship</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693319"/>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There is no need to worship</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Worship is ritualistic</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Worship is unregulated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 truth about all of these will be revealed in ONE Bible story</a:t>
            </a:r>
          </a:p>
          <a:p>
            <a:pPr marL="285750" indent="-285750" algn="just">
              <a:spcAft>
                <a:spcPts val="12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 The story has distant background &amp; immediate background</a:t>
            </a:r>
          </a:p>
          <a:p>
            <a:pPr marL="285750" indent="-285750" algn="just">
              <a:spcAft>
                <a:spcPts val="12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 It involves Saul, Agag and the Amalekites</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390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Distant Background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04698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Israel after the Red Sea but before Mt. Sinai</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They were attacked by the Amalekites—Exodus 17</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Victory was won by Moses uplifted hands</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 told Moses to write in a book the details (v. 14)</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That book existed for nearly 500 years, then the words fulfilled</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129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Background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539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p:txBody>
      </p:sp>
      <p:sp>
        <p:nvSpPr>
          <p:cNvPr id="2" name="TextBox 1">
            <a:extLst>
              <a:ext uri="{FF2B5EF4-FFF2-40B4-BE49-F238E27FC236}">
                <a16:creationId xmlns:a16="http://schemas.microsoft.com/office/drawing/2014/main" id="{5B310414-77E9-26C2-5CF2-A85C4DC3381C}"/>
              </a:ext>
            </a:extLst>
          </p:cNvPr>
          <p:cNvSpPr txBox="1"/>
          <p:nvPr/>
        </p:nvSpPr>
        <p:spPr>
          <a:xfrm>
            <a:off x="1245870" y="2434590"/>
            <a:ext cx="9441180" cy="3647152"/>
          </a:xfrm>
          <a:prstGeom prst="rect">
            <a:avLst/>
          </a:prstGeom>
          <a:noFill/>
        </p:spPr>
        <p:txBody>
          <a:bodyPr wrap="square" rtlCol="0">
            <a:spAutoFit/>
          </a:bodyPr>
          <a:lstStyle/>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Samuel also said to Saul, "The LORD sent me to anoint you king over His people, over Israel. Now therefore, heed the voice of the words of the LORD.</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"Thus says the LORD of hosts: 'I will punish Amalek for what he did to Israel, how he ambushed him on the way when he came up from Egypt.</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'Now go and attack Amalek, and utterly destroy all that they have, and do not spare them. But kill both man and woman, infant and nursing child, ox and sheep, camel and donkey.'"				</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 15:1-3</a:t>
            </a:r>
            <a:endParaRPr lang="en-US" altLang="en-US" sz="5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8478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Background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708698"/>
            <a:ext cx="10964350" cy="178510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algn="just">
              <a:spcAft>
                <a:spcPts val="1200"/>
              </a:spcAft>
              <a:buClr>
                <a:schemeClr val="bg1"/>
              </a:buCl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308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Immediate Background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785104"/>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algn="just">
              <a:spcAft>
                <a:spcPts val="1200"/>
              </a:spcAft>
              <a:buClr>
                <a:schemeClr val="bg1"/>
              </a:buCl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03CC8D06-3683-941A-0480-29054A99A8E7}"/>
              </a:ext>
            </a:extLst>
          </p:cNvPr>
          <p:cNvSpPr txBox="1"/>
          <p:nvPr/>
        </p:nvSpPr>
        <p:spPr>
          <a:xfrm>
            <a:off x="1245870" y="3108960"/>
            <a:ext cx="9441180" cy="1723549"/>
          </a:xfrm>
          <a:prstGeom prst="rect">
            <a:avLst/>
          </a:prstGeom>
          <a:noFill/>
        </p:spPr>
        <p:txBody>
          <a:bodyPr wrap="square" rtlCol="0">
            <a:spAutoFit/>
          </a:bodyPr>
          <a:lstStyle/>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So Saul gathered the people together and numbered them in </a:t>
            </a:r>
            <a:r>
              <a:rPr lang="en-US" altLang="en-US"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Telaim</a:t>
            </a: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two hundred thousand foot soldiers and ten thousand men of Judah.</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And Saul came to a city of Amalek, and lay in wait in the valley.</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 15:4-5</a:t>
            </a:r>
          </a:p>
        </p:txBody>
      </p:sp>
    </p:spTree>
    <p:extLst>
      <p:ext uri="{BB962C8B-B14F-4D97-AF65-F5344CB8AC3E}">
        <p14:creationId xmlns:p14="http://schemas.microsoft.com/office/powerpoint/2010/main" val="2884586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43143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As God promised, Amalek was destroyed</a:t>
            </a:r>
          </a:p>
          <a:p>
            <a:pPr marL="285750" indent="-285750" algn="just">
              <a:spcAft>
                <a:spcPts val="1200"/>
              </a:spcAft>
              <a:buClr>
                <a:schemeClr val="bg1"/>
              </a:buClr>
              <a:buFont typeface="Arial" panose="020B0604020202020204" pitchFamily="34" charset="0"/>
              <a:buChar char="•"/>
            </a:pP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8FC1634-BAA9-0A8E-C3D4-409B93FDEBFE}"/>
              </a:ext>
            </a:extLst>
          </p:cNvPr>
          <p:cNvSpPr txBox="1"/>
          <p:nvPr/>
        </p:nvSpPr>
        <p:spPr>
          <a:xfrm>
            <a:off x="1245870" y="3611880"/>
            <a:ext cx="9441180" cy="1277273"/>
          </a:xfrm>
          <a:prstGeom prst="rect">
            <a:avLst/>
          </a:prstGeom>
          <a:noFill/>
        </p:spPr>
        <p:txBody>
          <a:bodyPr wrap="square" rtlCol="0">
            <a:spAutoFit/>
          </a:bodyPr>
          <a:lstStyle/>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And Saul attacked the Amalekites, from Havilah all the way to </a:t>
            </a:r>
            <a:r>
              <a:rPr lang="en-US" altLang="en-US"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Shur</a:t>
            </a: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which is east of Egypt.</a:t>
            </a:r>
          </a:p>
          <a:p>
            <a:pPr algn="just">
              <a:spcAft>
                <a:spcPts val="600"/>
              </a:spcAft>
            </a:pPr>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Sam. 15:7</a:t>
            </a:r>
          </a:p>
        </p:txBody>
      </p:sp>
      <p:sp>
        <p:nvSpPr>
          <p:cNvPr id="6" name="Google Shape;86;p14">
            <a:extLst>
              <a:ext uri="{FF2B5EF4-FFF2-40B4-BE49-F238E27FC236}">
                <a16:creationId xmlns:a16="http://schemas.microsoft.com/office/drawing/2014/main" id="{5CEAA0D2-360B-CF3D-C212-CE35B1922BBE}"/>
              </a:ext>
            </a:extLst>
          </p:cNvPr>
          <p:cNvSpPr txBox="1">
            <a:spLocks/>
          </p:cNvSpPr>
          <p:nvPr/>
        </p:nvSpPr>
        <p:spPr>
          <a:xfrm>
            <a:off x="2518216" y="764089"/>
            <a:ext cx="9247539" cy="576470"/>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The Immediate Background</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382165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3" name="TextBox 2">
            <a:extLst>
              <a:ext uri="{FF2B5EF4-FFF2-40B4-BE49-F238E27FC236}">
                <a16:creationId xmlns:a16="http://schemas.microsoft.com/office/drawing/2014/main" id="{01643140-CBFD-D940-DF51-229A4650A6F5}"/>
              </a:ext>
            </a:extLst>
          </p:cNvPr>
          <p:cNvSpPr txBox="1"/>
          <p:nvPr/>
        </p:nvSpPr>
        <p:spPr>
          <a:xfrm>
            <a:off x="697230" y="1742988"/>
            <a:ext cx="10964350" cy="240065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God’s plain instructions to King Saul, you can understand God</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King Saul’s responded immediately</a:t>
            </a:r>
          </a:p>
          <a:p>
            <a:pPr marL="285750" indent="-28575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As God promised, Amalek was destroyed</a:t>
            </a:r>
            <a:endPar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ea typeface="Calibri" panose="020F0502020204030204" pitchFamily="34" charset="0"/>
                <a:cs typeface="Calibri" panose="020F0502020204030204" pitchFamily="34" charset="0"/>
              </a:rPr>
              <a:t> Saul obeyed 99% of what God commanded</a:t>
            </a:r>
            <a:endPar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Google Shape;86;p14">
            <a:extLst>
              <a:ext uri="{FF2B5EF4-FFF2-40B4-BE49-F238E27FC236}">
                <a16:creationId xmlns:a16="http://schemas.microsoft.com/office/drawing/2014/main" id="{864F5408-DA04-3AB4-5825-F3C10270F862}"/>
              </a:ext>
            </a:extLst>
          </p:cNvPr>
          <p:cNvSpPr txBox="1">
            <a:spLocks/>
          </p:cNvSpPr>
          <p:nvPr/>
        </p:nvSpPr>
        <p:spPr>
          <a:xfrm>
            <a:off x="2518216" y="764089"/>
            <a:ext cx="9247539" cy="576470"/>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The Immediate Present</a:t>
            </a:r>
            <a:br>
              <a:rPr lang="en-US">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Answers Tonight’s Question</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6" name="TextBox 5">
            <a:extLst>
              <a:ext uri="{FF2B5EF4-FFF2-40B4-BE49-F238E27FC236}">
                <a16:creationId xmlns:a16="http://schemas.microsoft.com/office/drawing/2014/main" id="{1BDC5044-6A29-CC4D-B87D-0762C8AAD5FB}"/>
              </a:ext>
            </a:extLst>
          </p:cNvPr>
          <p:cNvSpPr txBox="1"/>
          <p:nvPr/>
        </p:nvSpPr>
        <p:spPr>
          <a:xfrm>
            <a:off x="1245870" y="4023360"/>
            <a:ext cx="9441180" cy="2308324"/>
          </a:xfrm>
          <a:prstGeom prst="rect">
            <a:avLst/>
          </a:prstGeom>
          <a:noFill/>
        </p:spPr>
        <p:txBody>
          <a:bodyPr wrap="square" rtlCol="0">
            <a:spAutoFit/>
          </a:bodyPr>
          <a:lstStyle/>
          <a:p>
            <a:pPr algn="just" eaLnBrk="1" hangingPunct="1"/>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8 He also took Agag king of the Amalekites alive, and utterly destroyed all the people with the edge of the sword.</a:t>
            </a:r>
          </a:p>
          <a:p>
            <a:pPr algn="just" eaLnBrk="1" hangingPunct="1"/>
            <a:r>
              <a:rPr lang="en-US" alt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Saul and the people spared Agag and the best of the sheep, the oxen, the fatlings, the lambs, and all that was good, and were unwilling to utterly destroy them. But everything despised and worthless, that they utterly destroyed.			1 Sam. 15:8-9</a:t>
            </a:r>
          </a:p>
        </p:txBody>
      </p:sp>
    </p:spTree>
    <p:extLst>
      <p:ext uri="{BB962C8B-B14F-4D97-AF65-F5344CB8AC3E}">
        <p14:creationId xmlns:p14="http://schemas.microsoft.com/office/powerpoint/2010/main" val="12138843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12784</TotalTime>
  <Words>1392</Words>
  <Application>Microsoft Office PowerPoint</Application>
  <PresentationFormat>Widescreen</PresentationFormat>
  <Paragraphs>103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Office Theme</vt:lpstr>
      <vt:lpstr>Worshiping God in the Wrong Way</vt:lpstr>
      <vt:lpstr>The Text—John 4:17-21</vt:lpstr>
      <vt:lpstr>Popular Views of Worship</vt:lpstr>
      <vt:lpstr>The Distant Background</vt:lpstr>
      <vt:lpstr>The Immediate Background</vt:lpstr>
      <vt:lpstr>The Immediate Background</vt:lpstr>
      <vt:lpstr>The Immediate Background</vt:lpstr>
      <vt:lpstr>PowerPoint Presentation</vt:lpstr>
      <vt:lpstr>PowerPoint Presentation</vt:lpstr>
      <vt:lpstr>PowerPoint Presentation</vt:lpstr>
      <vt:lpstr>PowerPoint Presentation</vt:lpstr>
      <vt:lpstr>PowerPoint Presentation</vt:lpstr>
      <vt:lpstr>Lessons To Be Learned By Us</vt:lpstr>
      <vt:lpstr> God is Good &amp; Just—Serve Him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188</cp:revision>
  <cp:lastPrinted>2024-01-21T21:28:34Z</cp:lastPrinted>
  <dcterms:modified xsi:type="dcterms:W3CDTF">2024-01-22T19:03:10Z</dcterms:modified>
</cp:coreProperties>
</file>