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9"/>
  </p:handoutMasterIdLst>
  <p:sldIdLst>
    <p:sldId id="256" r:id="rId2"/>
    <p:sldId id="258" r:id="rId3"/>
    <p:sldId id="259" r:id="rId4"/>
    <p:sldId id="261" r:id="rId5"/>
    <p:sldId id="281" r:id="rId6"/>
    <p:sldId id="260" r:id="rId7"/>
    <p:sldId id="270" r:id="rId8"/>
    <p:sldId id="264" r:id="rId9"/>
    <p:sldId id="263" r:id="rId10"/>
    <p:sldId id="268" r:id="rId11"/>
    <p:sldId id="282" r:id="rId12"/>
    <p:sldId id="280" r:id="rId13"/>
    <p:sldId id="265" r:id="rId14"/>
    <p:sldId id="267" r:id="rId15"/>
    <p:sldId id="262" r:id="rId16"/>
    <p:sldId id="269" r:id="rId17"/>
    <p:sldId id="272" r:id="rId18"/>
    <p:sldId id="271" r:id="rId19"/>
    <p:sldId id="273" r:id="rId20"/>
    <p:sldId id="274" r:id="rId21"/>
    <p:sldId id="266" r:id="rId22"/>
    <p:sldId id="283" r:id="rId23"/>
    <p:sldId id="284" r:id="rId24"/>
    <p:sldId id="257" r:id="rId25"/>
    <p:sldId id="278" r:id="rId26"/>
    <p:sldId id="279" r:id="rId27"/>
    <p:sldId id="277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4E79"/>
    <a:srgbClr val="2E75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1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1" d="100"/>
          <a:sy n="81" d="100"/>
        </p:scale>
        <p:origin x="3894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7BB25F3-33BB-B7D9-8892-18C4A0E2546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B73C8E-12E8-E790-22F7-866EB392E5D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9B106D-145B-4A1F-BF15-EA94385B3656}" type="datetimeFigureOut">
              <a:rPr lang="en-US" smtClean="0"/>
              <a:t>1/7/2024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139BAA-0B3E-7DD0-F7D5-F478E0B4E40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AFA184-3F87-0F32-7482-B7E041CA23C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5A5D83-0AED-40F3-9AC5-66F86E2AD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8299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60A94-9C45-409E-B9C6-B075A7DD09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EBB3C4-3812-431E-9D18-96FE65E465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5966B5-6849-429D-B91F-6B589069C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4C862-EB93-48C3-87F5-FFB039A1F315}" type="datetimeFigureOut">
              <a:rPr lang="en-US" smtClean="0"/>
              <a:t>1/7/2024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9B2E05-D98F-4813-B096-0D46C839A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5AD12-5427-4980-BCF0-45011A0A7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334E4-775D-4B96-8B36-DD95178953C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An open book with a picture of a person and person&#10;&#10;Description automatically generated">
            <a:extLst>
              <a:ext uri="{FF2B5EF4-FFF2-40B4-BE49-F238E27FC236}">
                <a16:creationId xmlns:a16="http://schemas.microsoft.com/office/drawing/2014/main" id="{27CD41DE-DD80-A99B-DF30-A7E93F38CB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239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53634-E64D-4AC4-87AB-ACF71D234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B509AB-2186-4AE4-AD36-975AD2E0C5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D1B992-5561-4530-813A-3C0E2E73B4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C459F3-4070-4585-971E-4B4865733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4C862-EB93-48C3-87F5-FFB039A1F315}" type="datetimeFigureOut">
              <a:rPr lang="en-US" smtClean="0"/>
              <a:t>1/7/2024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715249-AE53-4653-8E11-C00C78C5F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680030-1286-42E1-8952-46FF1F285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334E4-775D-4B96-8B36-DD95178953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347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06941-92C4-4226-AA99-1378E080A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F4273E-190A-435F-944F-D8537E24A3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874076-5C86-472C-91F6-22F323EE0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4C862-EB93-48C3-87F5-FFB039A1F315}" type="datetimeFigureOut">
              <a:rPr lang="en-US" smtClean="0"/>
              <a:t>1/7/2024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F89F5C-280E-4265-805A-8588CCD20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84AB34-A7AF-41AE-B450-1366412B6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334E4-775D-4B96-8B36-DD95178953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1393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828804-83B8-45BE-9241-F8BCD6B6FC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B0F088-840C-4341-823A-51D0A207EF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8E0C07-C1CB-4FEC-9B0C-BE1C16CFF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4C862-EB93-48C3-87F5-FFB039A1F315}" type="datetimeFigureOut">
              <a:rPr lang="en-US" smtClean="0"/>
              <a:t>1/7/2024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61A066-A1EE-4192-B264-79BB77510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DFAF3D-B4C2-45E1-8533-6781628C3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334E4-775D-4B96-8B36-DD95178953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865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book&#10;&#10;Description automatically generated">
            <a:extLst>
              <a:ext uri="{FF2B5EF4-FFF2-40B4-BE49-F238E27FC236}">
                <a16:creationId xmlns:a16="http://schemas.microsoft.com/office/drawing/2014/main" id="{E0833DAC-B34C-A7A6-AA0E-9DF96AF412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7CD3F8-DB81-4FCA-9040-B746F8C30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5939" y="1600940"/>
            <a:ext cx="4684450" cy="842963"/>
          </a:xfrm>
          <a:solidFill>
            <a:schemeClr val="bg1"/>
          </a:solidFill>
          <a:effectLst>
            <a:glow rad="127000">
              <a:srgbClr val="2E75B6">
                <a:alpha val="40000"/>
              </a:srgbClr>
            </a:glow>
          </a:effectLst>
        </p:spPr>
        <p:txBody>
          <a:bodyPr>
            <a:noAutofit/>
          </a:bodyPr>
          <a:lstStyle>
            <a:lvl1pPr algn="ctr">
              <a:defRPr sz="5000" b="1">
                <a:solidFill>
                  <a:srgbClr val="1F4E79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3A7326-52DC-40CA-B427-EA5A0355E8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125" y="2769833"/>
            <a:ext cx="11830050" cy="4078642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  <a:lvl2pPr marL="571500" indent="-228600">
              <a:buFont typeface="Calibri" panose="020F0502020204030204" pitchFamily="34" charset="0"/>
              <a:buChar char="−"/>
              <a:defRPr b="1">
                <a:solidFill>
                  <a:srgbClr val="1F4E79"/>
                </a:solidFill>
              </a:defRPr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50961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B7694AF4-322C-4F15-80B8-A3555B0E9C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3A7326-52DC-40CA-B427-EA5A0355E8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125" y="2895600"/>
            <a:ext cx="11830050" cy="395287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  <a:lvl2pPr marL="571500" indent="-228600">
              <a:buFont typeface="Calibri" panose="020F0502020204030204" pitchFamily="34" charset="0"/>
              <a:buChar char="−"/>
              <a:defRPr b="1">
                <a:solidFill>
                  <a:srgbClr val="1F4E79"/>
                </a:solidFill>
              </a:defRPr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01623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7D3A7-164C-48FE-86EA-3DE47C327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C6B4A6-07CF-46AE-A7DA-8BE344BEE9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947C47-E942-48CA-AF9F-9F294DFC7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4C862-EB93-48C3-87F5-FFB039A1F315}" type="datetimeFigureOut">
              <a:rPr lang="en-US" smtClean="0"/>
              <a:t>1/7/2024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EA028E-F41C-42B7-BD59-5ED6377C9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F9A48E-8496-41FD-B6D2-3ADB9D8B2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334E4-775D-4B96-8B36-DD95178953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49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461D8-2E8D-4439-BE6F-CF240DA77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B85C35-9709-468D-94B7-7953DB4C83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B72E9A-733F-4B57-9C3B-192CB212C9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C9E85A-C415-49D6-B2E1-375947401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4C862-EB93-48C3-87F5-FFB039A1F315}" type="datetimeFigureOut">
              <a:rPr lang="en-US" smtClean="0"/>
              <a:t>1/7/2024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6A2806-BBF5-4533-BE9D-A3DCE0B17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BD26D5-2914-4DAF-B761-45DE62964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334E4-775D-4B96-8B36-DD95178953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224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12645-5BB8-4370-A1A4-700CB8464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8C5DFE-7613-4AB5-A3C9-D9C34F8ECA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E72155-499C-4643-B829-3EB2D7312E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838D58-A083-41A4-BC04-0BE54B1F0C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23369A-CD4F-4136-8F3C-6E9951B1CF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9F778A-9CE4-4245-8B8A-AEAA1D7FC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4C862-EB93-48C3-87F5-FFB039A1F315}" type="datetimeFigureOut">
              <a:rPr lang="en-US" smtClean="0"/>
              <a:t>1/7/2024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B40A45B-5C37-49E9-ADF1-1295278DA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57EE98-4967-48A4-8532-2C7ED6B89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334E4-775D-4B96-8B36-DD95178953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798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2CD05-C541-45AD-ADF9-54BE3F111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98E2FB-FAB1-40B1-8996-E0DFD53A8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4C862-EB93-48C3-87F5-FFB039A1F315}" type="datetimeFigureOut">
              <a:rPr lang="en-US" smtClean="0"/>
              <a:t>1/7/2024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190B38-217A-4286-9B07-96702BFDE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86E090-4925-411F-941C-1C48D086F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334E4-775D-4B96-8B36-DD95178953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399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6CF2F3-20FD-4ADF-AC16-D5DFC48F3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4C862-EB93-48C3-87F5-FFB039A1F315}" type="datetimeFigureOut">
              <a:rPr lang="en-US" smtClean="0"/>
              <a:t>1/7/2024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0DE55C-68F5-4DB4-B156-B31BDCFD3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06612A-B1DF-4D18-AE38-1FE3E39E7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334E4-775D-4B96-8B36-DD95178953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437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7A100-32C7-4B22-82C0-B703F167F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2D60F5-B3C9-4720-A811-805F83E44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D83091-4F78-4D96-954B-224AFC1F41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A3F0CA-7FAA-46EA-B523-B2A1D43DE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4C862-EB93-48C3-87F5-FFB039A1F315}" type="datetimeFigureOut">
              <a:rPr lang="en-US" smtClean="0"/>
              <a:t>1/7/2024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20F270-93F0-4CBE-9AFD-C1B371CB7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27D99C-FDFF-4B6D-9082-F8FF33D33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334E4-775D-4B96-8B36-DD95178953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87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627D2E-5F61-41E9-9C48-FD6A7369E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5DD92A-5ABB-479B-8FC1-5B808BA03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43F784-FDBA-4E2E-8D24-4CA359E07C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4C862-EB93-48C3-87F5-FFB039A1F315}" type="datetimeFigureOut">
              <a:rPr lang="en-US" smtClean="0"/>
              <a:t>1/7/2024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EAA364-936A-4F59-B13F-2A560E1946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792C82-DB44-4657-8BD9-15D1E0BE37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F334E4-775D-4B96-8B36-DD95178953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116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306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ainting of a person in a helmet&#10;&#10;Description automatically generated">
            <a:extLst>
              <a:ext uri="{FF2B5EF4-FFF2-40B4-BE49-F238E27FC236}">
                <a16:creationId xmlns:a16="http://schemas.microsoft.com/office/drawing/2014/main" id="{617C736B-1FC5-AE67-C334-6CB9387440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032" y="0"/>
            <a:ext cx="9385935" cy="686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3429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men in robes&#10;&#10;Description automatically generated">
            <a:extLst>
              <a:ext uri="{FF2B5EF4-FFF2-40B4-BE49-F238E27FC236}">
                <a16:creationId xmlns:a16="http://schemas.microsoft.com/office/drawing/2014/main" id="{A31C9C5C-EF4D-F0A8-53F1-5A70A05D56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559" y="0"/>
            <a:ext cx="9342882" cy="686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2324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building with a wall and palm trees&#10;&#10;Description automatically generated">
            <a:extLst>
              <a:ext uri="{FF2B5EF4-FFF2-40B4-BE49-F238E27FC236}">
                <a16:creationId xmlns:a16="http://schemas.microsoft.com/office/drawing/2014/main" id="{D5F678A9-1E4E-DD08-CF7C-6036653E25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748" y="-7309"/>
            <a:ext cx="8448504" cy="686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3851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ainting of a building with a garden&#10;&#10;Description automatically generated">
            <a:extLst>
              <a:ext uri="{FF2B5EF4-FFF2-40B4-BE49-F238E27FC236}">
                <a16:creationId xmlns:a16="http://schemas.microsoft.com/office/drawing/2014/main" id="{0B6B4290-0821-8D07-7BA3-497A4E88F2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479" y="0"/>
            <a:ext cx="7567041" cy="6857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5564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pointing at a group of people&#10;&#10;Description automatically generated">
            <a:extLst>
              <a:ext uri="{FF2B5EF4-FFF2-40B4-BE49-F238E27FC236}">
                <a16:creationId xmlns:a16="http://schemas.microsoft.com/office/drawing/2014/main" id="{3BC282C9-2E80-C1C6-5C4E-C15B285426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213" y="0"/>
            <a:ext cx="9537573" cy="686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5964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ainting of a person talking to a group of people&#10;&#10;Description automatically generated">
            <a:extLst>
              <a:ext uri="{FF2B5EF4-FFF2-40B4-BE49-F238E27FC236}">
                <a16:creationId xmlns:a16="http://schemas.microsoft.com/office/drawing/2014/main" id="{4DAC5EB6-551D-40AC-4B22-961BA63D7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219" y="0"/>
            <a:ext cx="9441561" cy="689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868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inting of men talking to each other&#10;&#10;Description automatically generated">
            <a:extLst>
              <a:ext uri="{FF2B5EF4-FFF2-40B4-BE49-F238E27FC236}">
                <a16:creationId xmlns:a16="http://schemas.microsoft.com/office/drawing/2014/main" id="{6C0F934C-48E2-1230-2CAA-81FC2B1FAC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019" y="0"/>
            <a:ext cx="9593961" cy="6859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3582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inting of a person talking to a person at a table&#10;&#10;Description automatically generated">
            <a:extLst>
              <a:ext uri="{FF2B5EF4-FFF2-40B4-BE49-F238E27FC236}">
                <a16:creationId xmlns:a16="http://schemas.microsoft.com/office/drawing/2014/main" id="{6E24B5DB-139F-4B3D-29E4-6EB8B0716C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917" y="0"/>
            <a:ext cx="9362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636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ainting of a person in a robe&#10;&#10;Description automatically generated">
            <a:extLst>
              <a:ext uri="{FF2B5EF4-FFF2-40B4-BE49-F238E27FC236}">
                <a16:creationId xmlns:a16="http://schemas.microsoft.com/office/drawing/2014/main" id="{75E2F7EB-2CB6-CD8A-B5A1-39BF200681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754" y="0"/>
            <a:ext cx="9262491" cy="6836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3049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inting of a person talking to a person&#10;&#10;Description automatically generated">
            <a:extLst>
              <a:ext uri="{FF2B5EF4-FFF2-40B4-BE49-F238E27FC236}">
                <a16:creationId xmlns:a16="http://schemas.microsoft.com/office/drawing/2014/main" id="{1B1AC914-E9ED-0BB5-5F81-BC0B3D378B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346" y="0"/>
            <a:ext cx="95113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1169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arge group of people standing in a line&#10;&#10;Description automatically generated">
            <a:extLst>
              <a:ext uri="{FF2B5EF4-FFF2-40B4-BE49-F238E27FC236}">
                <a16:creationId xmlns:a16="http://schemas.microsoft.com/office/drawing/2014/main" id="{447E3210-CFFC-D3EF-C1F3-8EF5F88DD3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689" y="0"/>
            <a:ext cx="10302621" cy="6868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284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ainting of a person in a turban&#10;&#10;Description automatically generated">
            <a:extLst>
              <a:ext uri="{FF2B5EF4-FFF2-40B4-BE49-F238E27FC236}">
                <a16:creationId xmlns:a16="http://schemas.microsoft.com/office/drawing/2014/main" id="{A43470B8-50F9-552A-BFBC-328F5BD163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930" y="0"/>
            <a:ext cx="94081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3511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ainting of a person in a crown&#10;&#10;Description automatically generated">
            <a:extLst>
              <a:ext uri="{FF2B5EF4-FFF2-40B4-BE49-F238E27FC236}">
                <a16:creationId xmlns:a16="http://schemas.microsoft.com/office/drawing/2014/main" id="{CBCAFCB1-5FC2-4CC5-B3F9-D3B3373F11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849" y="5665"/>
            <a:ext cx="8442302" cy="6852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1069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inting of a person looking at a group of men&#10;&#10;Description automatically generated">
            <a:extLst>
              <a:ext uri="{FF2B5EF4-FFF2-40B4-BE49-F238E27FC236}">
                <a16:creationId xmlns:a16="http://schemas.microsoft.com/office/drawing/2014/main" id="{54BF7B95-5E6D-7496-4C8E-760E480BF3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721" y="0"/>
            <a:ext cx="93465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805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men praying in a room&#10;&#10;Description automatically generated">
            <a:extLst>
              <a:ext uri="{FF2B5EF4-FFF2-40B4-BE49-F238E27FC236}">
                <a16:creationId xmlns:a16="http://schemas.microsoft.com/office/drawing/2014/main" id="{660B95B4-0875-9415-E80A-DF6244BBF3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801" y="0"/>
            <a:ext cx="95023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9393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1BBA1-C3E8-4571-A73C-F1970E03A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/>
              <a:t>Challenged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16930D-2ECA-4A27-8B35-B2D1E80FC5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By being taught and indoctrinated with falsehoods </a:t>
            </a:r>
            <a:br>
              <a:rPr lang="en-US" dirty="0"/>
            </a:br>
            <a:r>
              <a:rPr lang="en-US" dirty="0"/>
              <a:t>(1:4; cf. 1 Tim. 4:1-3; 2 Tim. 4:1-4; Acts 17:11; 1 John 4:1)</a:t>
            </a:r>
          </a:p>
          <a:p>
            <a:r>
              <a:rPr lang="en-US" dirty="0"/>
              <a:t>By having sin placed right in front of them and surrounded by “everyone else doing it” (1:5; cf. Judg. 21:25; Jas. 1:14; 2 Tim. 2:22; 1 Pet. 2:11)</a:t>
            </a:r>
          </a:p>
          <a:p>
            <a:r>
              <a:rPr lang="en-US" dirty="0"/>
              <a:t>By being called different names with different meanings (1:6-7; </a:t>
            </a:r>
            <a:br>
              <a:rPr lang="en-US" dirty="0"/>
            </a:br>
            <a:r>
              <a:rPr lang="en-US" dirty="0"/>
              <a:t>cf. 1 Kgs. 18:17-18; Matt. 10:25; 12:24; John 9:24; Heb. 11:24-26; 1 John 3:1)</a:t>
            </a:r>
          </a:p>
          <a:p>
            <a:r>
              <a:rPr lang="en-US" dirty="0"/>
              <a:t>By trying to change their religion, their worship and their God </a:t>
            </a:r>
            <a:br>
              <a:rPr lang="en-US" dirty="0"/>
            </a:br>
            <a:r>
              <a:rPr lang="en-US" dirty="0"/>
              <a:t>(1:1-7; 3:1-7; cf. Matt. 4:10; Rom. 1:16-17; 12:1-2; Acts 4:19; 5:29)</a:t>
            </a:r>
          </a:p>
        </p:txBody>
      </p:sp>
    </p:spTree>
    <p:extLst>
      <p:ext uri="{BB962C8B-B14F-4D97-AF65-F5344CB8AC3E}">
        <p14:creationId xmlns:p14="http://schemas.microsoft.com/office/powerpoint/2010/main" val="29963677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1BBA1-C3E8-4571-A73C-F1970E03A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/>
              <a:t>Committed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16930D-2ECA-4A27-8B35-B2D1E80FC5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He was determined to not sin or compromise </a:t>
            </a:r>
            <a:br>
              <a:rPr lang="en-US" dirty="0"/>
            </a:br>
            <a:r>
              <a:rPr lang="en-US" dirty="0"/>
              <a:t>(1:8a; cf. Psa. 119:11; Gal. 2:5; 1 John 2:1)</a:t>
            </a:r>
          </a:p>
          <a:p>
            <a:r>
              <a:rPr lang="en-US" dirty="0"/>
              <a:t>He respectfully made a request to be excluded </a:t>
            </a:r>
            <a:br>
              <a:rPr lang="en-US" dirty="0"/>
            </a:br>
            <a:r>
              <a:rPr lang="en-US" dirty="0"/>
              <a:t>(1:8b; cf. Acts 4:19-20; Eph. 4:15)</a:t>
            </a:r>
          </a:p>
          <a:p>
            <a:r>
              <a:rPr lang="en-US" dirty="0"/>
              <a:t>He courageously offered an alternative with personal accountability </a:t>
            </a:r>
            <a:br>
              <a:rPr lang="en-US" dirty="0"/>
            </a:br>
            <a:r>
              <a:rPr lang="en-US" dirty="0"/>
              <a:t>(1:11-14; cf. Gal. 6:7; Eph. 6:19-20; Phil. 1:14, 20)</a:t>
            </a:r>
          </a:p>
          <a:p>
            <a:r>
              <a:rPr lang="en-US" dirty="0"/>
              <a:t>He trusted God’s providence, with confidence in God’s way over man’s way (1:9, 13; cf. Prov. 3:5-7; Gen. 50:20; Rom. 8:28) </a:t>
            </a:r>
          </a:p>
        </p:txBody>
      </p:sp>
    </p:spTree>
    <p:extLst>
      <p:ext uri="{BB962C8B-B14F-4D97-AF65-F5344CB8AC3E}">
        <p14:creationId xmlns:p14="http://schemas.microsoft.com/office/powerpoint/2010/main" val="38613541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1BBA1-C3E8-4571-A73C-F1970E03A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/>
              <a:t>Confirmed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16930D-2ECA-4A27-8B35-B2D1E80FC5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God was with Daniel and his friends, and He helped them </a:t>
            </a:r>
            <a:br>
              <a:rPr lang="en-US" dirty="0"/>
            </a:br>
            <a:r>
              <a:rPr lang="en-US" dirty="0"/>
              <a:t>(1:15-17; cf. Heb. 13:6; 11:6; Psa. 118:6; 146:5; Josh. 1:5-9)</a:t>
            </a:r>
          </a:p>
          <a:p>
            <a:r>
              <a:rPr lang="en-US" dirty="0"/>
              <a:t>God’s way was proven superior </a:t>
            </a:r>
            <a:br>
              <a:rPr lang="en-US" dirty="0"/>
            </a:br>
            <a:r>
              <a:rPr lang="en-US" dirty="0"/>
              <a:t>(1:15; cf. Isa. 55:8-9; Ezek. 18:25; 1 John 4:4; 5:4)</a:t>
            </a:r>
          </a:p>
          <a:p>
            <a:r>
              <a:rPr lang="en-US" dirty="0"/>
              <a:t>God’s people were shown to be a higher caliber </a:t>
            </a:r>
            <a:br>
              <a:rPr lang="en-US" dirty="0"/>
            </a:br>
            <a:r>
              <a:rPr lang="en-US" dirty="0"/>
              <a:t>(1:19-20; cf. Acts 4:13; John 13:35; 1 Pet. 2:12; Tit. 2:8)</a:t>
            </a:r>
          </a:p>
          <a:p>
            <a:r>
              <a:rPr lang="en-US" dirty="0"/>
              <a:t>God was the focus of this event, not the young men </a:t>
            </a:r>
            <a:br>
              <a:rPr lang="en-US" dirty="0"/>
            </a:br>
            <a:r>
              <a:rPr lang="en-US" dirty="0"/>
              <a:t>(1:2, 9, 17; cf. Phil. 1:20)</a:t>
            </a:r>
          </a:p>
        </p:txBody>
      </p:sp>
    </p:spTree>
    <p:extLst>
      <p:ext uri="{BB962C8B-B14F-4D97-AF65-F5344CB8AC3E}">
        <p14:creationId xmlns:p14="http://schemas.microsoft.com/office/powerpoint/2010/main" val="3538801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329DC5-C022-4F99-B593-5FC778A7AF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900" y="2463800"/>
            <a:ext cx="9169401" cy="4384675"/>
          </a:xfrm>
        </p:spPr>
        <p:txBody>
          <a:bodyPr>
            <a:normAutofit/>
          </a:bodyPr>
          <a:lstStyle/>
          <a:p>
            <a:r>
              <a:rPr lang="en-US" sz="3200" dirty="0"/>
              <a:t>Believe Jesus is God’s Son – John 8:24</a:t>
            </a:r>
          </a:p>
          <a:p>
            <a:r>
              <a:rPr lang="en-US" sz="3200" dirty="0"/>
              <a:t>Repent of your sins and turn to God – 2 Peter 3:9</a:t>
            </a:r>
          </a:p>
          <a:p>
            <a:r>
              <a:rPr lang="en-US" sz="3200" dirty="0"/>
              <a:t>Confess your faith in Jesus Christ – Matthew 16:16</a:t>
            </a:r>
          </a:p>
          <a:p>
            <a:r>
              <a:rPr lang="en-US" sz="3200" dirty="0"/>
              <a:t>Be immersed into Christ – Mark 16:16</a:t>
            </a:r>
          </a:p>
          <a:p>
            <a:pPr lvl="1"/>
            <a:r>
              <a:rPr lang="en-US" sz="2800" dirty="0"/>
              <a:t>God will forgive all of your sins – Acts 2:38</a:t>
            </a:r>
          </a:p>
          <a:p>
            <a:pPr lvl="1"/>
            <a:r>
              <a:rPr lang="en-US" sz="2800" dirty="0"/>
              <a:t>God will add you to His church – Acts 2:47</a:t>
            </a:r>
          </a:p>
          <a:p>
            <a:pPr lvl="1"/>
            <a:r>
              <a:rPr lang="en-US" sz="2800" dirty="0"/>
              <a:t>God will register you in heaven – Hebrews 12:23</a:t>
            </a:r>
          </a:p>
          <a:p>
            <a:r>
              <a:rPr lang="en-US" sz="3200" dirty="0"/>
              <a:t>Serve Him faithfully – 1 Corinthians 15:58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815448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ainting of a person talking to a person&#10;&#10;Description automatically generated">
            <a:extLst>
              <a:ext uri="{FF2B5EF4-FFF2-40B4-BE49-F238E27FC236}">
                <a16:creationId xmlns:a16="http://schemas.microsoft.com/office/drawing/2014/main" id="{E8D71055-BF8D-65DE-808A-7600208689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038" y="0"/>
            <a:ext cx="92319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9692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ainting of a person standing on top of a group of men&#10;&#10;Description automatically generated">
            <a:extLst>
              <a:ext uri="{FF2B5EF4-FFF2-40B4-BE49-F238E27FC236}">
                <a16:creationId xmlns:a16="http://schemas.microsoft.com/office/drawing/2014/main" id="{8E09F453-EAE5-DE1A-99AC-C8025F51FA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945" y="0"/>
            <a:ext cx="93941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3385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0D18E7-5A22-20E2-CC0A-063C17AA89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2238" y="0"/>
            <a:ext cx="9447524" cy="685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2630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inting of men working on a stone wall&#10;&#10;Description automatically generated">
            <a:extLst>
              <a:ext uri="{FF2B5EF4-FFF2-40B4-BE49-F238E27FC236}">
                <a16:creationId xmlns:a16="http://schemas.microsoft.com/office/drawing/2014/main" id="{901AA101-986A-6278-040D-A08B2AA798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121" y="3962"/>
            <a:ext cx="9485757" cy="685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0920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p of the middle east&#10;&#10;Description automatically generated">
            <a:extLst>
              <a:ext uri="{FF2B5EF4-FFF2-40B4-BE49-F238E27FC236}">
                <a16:creationId xmlns:a16="http://schemas.microsoft.com/office/drawing/2014/main" id="{C468043A-71D7-6894-5654-DD98321F31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252" y="0"/>
            <a:ext cx="9375494" cy="6858000"/>
          </a:xfrm>
          <a:prstGeom prst="rect">
            <a:avLst/>
          </a:prstGeom>
        </p:spPr>
      </p:pic>
      <p:pic>
        <p:nvPicPr>
          <p:cNvPr id="2" name="Picture 1" descr="A map of the empire of babylon&#10;&#10;Description automatically generated">
            <a:extLst>
              <a:ext uri="{FF2B5EF4-FFF2-40B4-BE49-F238E27FC236}">
                <a16:creationId xmlns:a16="http://schemas.microsoft.com/office/drawing/2014/main" id="{DAF88325-A4EA-D124-B363-54577ABFC8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252" y="0"/>
            <a:ext cx="9651495" cy="6859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3725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on a camel&#10;&#10;Description automatically generated">
            <a:extLst>
              <a:ext uri="{FF2B5EF4-FFF2-40B4-BE49-F238E27FC236}">
                <a16:creationId xmlns:a16="http://schemas.microsoft.com/office/drawing/2014/main" id="{8D5E366A-4AE9-C9E9-9310-C57E2886F9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626" y="-10139"/>
            <a:ext cx="8392748" cy="686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3253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walking on a road&#10;&#10;Description automatically generated">
            <a:extLst>
              <a:ext uri="{FF2B5EF4-FFF2-40B4-BE49-F238E27FC236}">
                <a16:creationId xmlns:a16="http://schemas.microsoft.com/office/drawing/2014/main" id="{51F7345F-48F6-A8C6-BC04-33E94550DA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760" y="-1424"/>
            <a:ext cx="9174480" cy="6859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7820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439</Words>
  <Application>Microsoft Office PowerPoint</Application>
  <PresentationFormat>Widescreen</PresentationFormat>
  <Paragraphs>23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Challenged</vt:lpstr>
      <vt:lpstr>Committed</vt:lpstr>
      <vt:lpstr>Confirmed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Sproule</dc:creator>
  <cp:lastModifiedBy>David Sproule</cp:lastModifiedBy>
  <cp:revision>16</cp:revision>
  <dcterms:created xsi:type="dcterms:W3CDTF">2019-09-08T19:49:48Z</dcterms:created>
  <dcterms:modified xsi:type="dcterms:W3CDTF">2024-01-07T21:29:42Z</dcterms:modified>
</cp:coreProperties>
</file>