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7A5D-BA38-E215-AF5D-2C8C2A73E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EC834-5347-6185-CBDF-CC7CF2D5E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56420-AF76-1141-B143-91C25A975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2C459-8FC9-0E2D-EFF8-FF354A3D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FCAF-12BA-4C88-4C42-B421B824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ight blue and white rays&#10;&#10;Description automatically generated">
            <a:extLst>
              <a:ext uri="{FF2B5EF4-FFF2-40B4-BE49-F238E27FC236}">
                <a16:creationId xmlns:a16="http://schemas.microsoft.com/office/drawing/2014/main" id="{E9047EDE-5F76-3644-6548-7E359C949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0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ED65E-9B37-CBE2-ECC1-B19CD0F7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663C7-E152-33A7-67DB-6D0510A57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8C727-F92C-8DD7-8A13-B5E9A4A5C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D32EA-766E-93EA-1C65-6F0B0ACCB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BF8FB-D0D1-F789-4A83-F0CB8A12E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D97C2-16F0-8ECA-7BBC-41E4C694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EB3A4-44E4-34E4-5BC9-D0AC1355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3F8FE-1DA4-F1CA-DC59-9DFF6820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0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ADD1-D85C-6832-9DD7-F9BB6FF3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AD294-0470-F6C9-172F-44860434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76B74-5F4F-4562-776F-76FB7AB6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F2B65-985E-2CFA-E7E3-A75BF209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53A08B-2C0D-C2E2-6D5F-AC9123ED4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44D81-13B8-96CE-FE0A-1A01392C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BB690-E608-3B87-3FA0-E51094BE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DBDBA-13FB-57BD-8A2A-FC387EA2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1E5BB-75DC-1B66-1C1C-8329F9F8A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2D48E-D783-0E4F-D9C8-616BCDB5D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F74AC-9DCA-5DEC-2305-7926C712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66965-150D-C245-D99D-1729ED62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EE34F-50FC-7B75-FB02-4D754006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7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A8F3-DB3C-6DB6-B17C-356465BA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4FEE7-F7D6-4F6B-2D90-13296D0C0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E1D2A-381C-D589-6031-E949C058B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43F18-7C86-5993-A6A3-E5A95D76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B70C91-AAE9-EAB1-2338-C4C6A092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887F7-D472-16BF-7D4D-9DAC4D15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78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BE3E0-FC90-00E5-2F4A-9E2ABF46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326B0-06DA-EDDA-2D75-D162EDA56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1140C-AB54-DF65-23AB-B9CE48B16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DFDA5-7017-CD11-A4F7-3E5EF553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2C3E-F145-D64E-49E0-FA048390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96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175D5C-D266-9F3A-6AA1-33FFDF36B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03487-A739-424B-8580-66677F234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5AD6D-0E9B-6DB3-488F-B1901A72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0C6A2-C9B9-B648-ED32-FABADFEE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A7A29-EB2D-9001-7ADC-99DF309C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1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book&#10;&#10;Description automatically generated">
            <a:extLst>
              <a:ext uri="{FF2B5EF4-FFF2-40B4-BE49-F238E27FC236}">
                <a16:creationId xmlns:a16="http://schemas.microsoft.com/office/drawing/2014/main" id="{8535F289-796A-85A0-4EBD-628C68D051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1DF9-5D32-B01F-3CFD-C2F8425C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935892"/>
            <a:ext cx="11864546" cy="492210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75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525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BC8F0BD7-3B9B-0554-BA8C-5025BE91C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1DF9-5D32-B01F-3CFD-C2F8425C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935892"/>
            <a:ext cx="11864546" cy="492210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75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06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with text overlay&#10;&#10;Description automatically generated">
            <a:extLst>
              <a:ext uri="{FF2B5EF4-FFF2-40B4-BE49-F238E27FC236}">
                <a16:creationId xmlns:a16="http://schemas.microsoft.com/office/drawing/2014/main" id="{15CB1D22-2741-6063-FB26-AF0B1B4703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1DF9-5D32-B01F-3CFD-C2F8425C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935892"/>
            <a:ext cx="11864546" cy="492210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75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052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3C6AE090-2B02-207A-5E7D-5B5034CDA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1DF9-5D32-B01F-3CFD-C2F8425C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935892"/>
            <a:ext cx="11864546" cy="492210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75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3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AE116B09-02F2-3793-8028-6AAE34A66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1DF9-5D32-B01F-3CFD-C2F8425C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935892"/>
            <a:ext cx="11864546" cy="492210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75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749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84B2DB63-604B-B0C2-F73E-0AA633A4A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C1DF9-5D32-B01F-3CFD-C2F8425C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935892"/>
            <a:ext cx="11864546" cy="492210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17525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474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FCD6-D95A-B7D0-A17F-0D093ABE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44174-3279-397F-C95B-CA93F6758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37471-5DC8-0B64-2AAD-79D2FDDD6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76F42-90BA-8281-A1AD-016D973F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1A69-1790-C442-267C-D2DB5D6EF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F70E3-D126-6963-B45D-7A0F9D47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2294-029B-AF55-EC66-B3B38170D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0EB8B-3846-68C3-5614-753E45177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7BA65-D800-E882-6BED-96E8CD7E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83CD1-5FBE-8BAA-A973-4621B6067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A24CC-6469-9FD3-29D9-4EC76D4E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3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8FC20-D396-6358-2FA8-73F81989F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4E88C-EF0A-40CC-B96F-84347299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EEA0D-8AF7-672B-A88C-4DE2AE9E0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20B4-037D-4022-ADC0-B4095725052D}" type="datetimeFigureOut">
              <a:rPr lang="en-US" smtClean="0"/>
              <a:t>12/31/2023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905B5-9404-0233-3015-5490ED338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90C3D-9F5E-93B7-EE12-3370B9B46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FA3A8-AE35-426A-8598-8B272F437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933B8B7-6627-AF6F-432A-0443CD075C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4" t="27969" r="20596" b="54783"/>
          <a:stretch/>
        </p:blipFill>
        <p:spPr>
          <a:xfrm>
            <a:off x="3627783" y="1918252"/>
            <a:ext cx="6052930" cy="1182758"/>
          </a:xfrm>
          <a:prstGeom prst="rect">
            <a:avLst/>
          </a:prstGeom>
        </p:spPr>
      </p:pic>
      <p:pic>
        <p:nvPicPr>
          <p:cNvPr id="9" name="Picture 8" descr="An open book with a black background&#10;&#10;Description automatically generated">
            <a:extLst>
              <a:ext uri="{FF2B5EF4-FFF2-40B4-BE49-F238E27FC236}">
                <a16:creationId xmlns:a16="http://schemas.microsoft.com/office/drawing/2014/main" id="{D5E349D4-7DAB-F181-958B-C61E803EF1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9"/>
          <a:stretch/>
        </p:blipFill>
        <p:spPr>
          <a:xfrm>
            <a:off x="504" y="5198165"/>
            <a:ext cx="12190992" cy="1659551"/>
          </a:xfrm>
          <a:prstGeom prst="rect">
            <a:avLst/>
          </a:prstGeom>
        </p:spPr>
      </p:pic>
      <p:pic>
        <p:nvPicPr>
          <p:cNvPr id="11" name="Picture 10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65DC7083-07E8-DC06-F555-775687DF7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7" t="12026" r="69186" b="70726"/>
          <a:stretch/>
        </p:blipFill>
        <p:spPr>
          <a:xfrm>
            <a:off x="1500809" y="824946"/>
            <a:ext cx="2256182" cy="1182758"/>
          </a:xfrm>
          <a:prstGeom prst="rect">
            <a:avLst/>
          </a:prstGeom>
        </p:spPr>
      </p:pic>
      <p:pic>
        <p:nvPicPr>
          <p:cNvPr id="13" name="Picture 12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5BBD336-DEB2-A22A-ACCA-33831EEAC2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5" t="29274" r="20595" b="56232"/>
          <a:stretch/>
        </p:blipFill>
        <p:spPr>
          <a:xfrm>
            <a:off x="2511287" y="2007704"/>
            <a:ext cx="7169426" cy="993913"/>
          </a:xfrm>
          <a:prstGeom prst="rect">
            <a:avLst/>
          </a:prstGeom>
        </p:spPr>
      </p:pic>
      <p:pic>
        <p:nvPicPr>
          <p:cNvPr id="15" name="Picture 1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D4DA604-1F9E-95EC-1B83-CB306157A3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7" t="43768" r="18965" b="30433"/>
          <a:stretch/>
        </p:blipFill>
        <p:spPr>
          <a:xfrm>
            <a:off x="2286000" y="3001618"/>
            <a:ext cx="7593496" cy="1769166"/>
          </a:xfrm>
          <a:prstGeom prst="rect">
            <a:avLst/>
          </a:prstGeom>
        </p:spPr>
      </p:pic>
      <p:pic>
        <p:nvPicPr>
          <p:cNvPr id="17" name="Picture 1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E3D06899-C37D-88E6-73F4-A2BAA365E2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4" t="69567" r="33640" b="22461"/>
          <a:stretch/>
        </p:blipFill>
        <p:spPr>
          <a:xfrm>
            <a:off x="4084982" y="4770784"/>
            <a:ext cx="4005469" cy="5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2336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EB7B3-0BE0-264E-5FA0-24887D39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935892"/>
            <a:ext cx="11969578" cy="4922108"/>
          </a:xfrm>
        </p:spPr>
        <p:txBody>
          <a:bodyPr/>
          <a:lstStyle/>
          <a:p>
            <a:r>
              <a:rPr lang="en-US" dirty="0"/>
              <a:t>It is “God’s Book,” in which He does the writing (Ex. 32:32-33)</a:t>
            </a:r>
          </a:p>
          <a:p>
            <a:r>
              <a:rPr lang="en-US" dirty="0"/>
              <a:t>It is a book where “names are written” (Luke 10:20; Phil. 4:3; Rev. 13:8; 17:8)</a:t>
            </a:r>
          </a:p>
          <a:p>
            <a:r>
              <a:rPr lang="en-US" dirty="0"/>
              <a:t>It is a register of God’s own people whose citizenship is in heaven (Phil. 3:20)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1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EB7B3-0BE0-264E-5FA0-24887D39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must obey the Author’s conditions to obtain “life” (Rom. 6:17-23; Heb. 5:9)</a:t>
            </a:r>
          </a:p>
          <a:p>
            <a:r>
              <a:rPr lang="en-US" dirty="0"/>
              <a:t>I must believe that Jesus is the Son of God (John 3:16)</a:t>
            </a:r>
          </a:p>
          <a:p>
            <a:r>
              <a:rPr lang="en-US" dirty="0"/>
              <a:t>I must repent of my sins (Acts 11:18; 3:19; 17:30)</a:t>
            </a:r>
          </a:p>
          <a:p>
            <a:r>
              <a:rPr lang="en-US" dirty="0"/>
              <a:t>I must confess my faith in Jesus Christ (1 Tim. 6:12)</a:t>
            </a:r>
          </a:p>
          <a:p>
            <a:r>
              <a:rPr lang="en-US" dirty="0"/>
              <a:t>I must be baptized into Christ (Rom. 6:3-4, 17-23; John 3:3-5; Mark 16:16)</a:t>
            </a:r>
          </a:p>
          <a:p>
            <a:r>
              <a:rPr lang="en-US" dirty="0"/>
              <a:t>I must be in His church to be registered in heaven (Heb. 12:23; 1 Cor. 12:13)</a:t>
            </a:r>
          </a:p>
        </p:txBody>
      </p:sp>
    </p:spTree>
    <p:extLst>
      <p:ext uri="{BB962C8B-B14F-4D97-AF65-F5344CB8AC3E}">
        <p14:creationId xmlns:p14="http://schemas.microsoft.com/office/powerpoint/2010/main" val="7889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EB7B3-0BE0-264E-5FA0-24887D39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written, a person’s name can be “blotted out” (Ex. 32:32-33; Rev. 3:5)</a:t>
            </a:r>
          </a:p>
          <a:p>
            <a:r>
              <a:rPr lang="en-US" dirty="0"/>
              <a:t>I must remain “faithful unto death” to receive “the crown of life” (Rev. 2:10)</a:t>
            </a:r>
          </a:p>
          <a:p>
            <a:r>
              <a:rPr lang="en-US" dirty="0"/>
              <a:t>I must “strive” and “work” for the Lord (Phil. 4:3)</a:t>
            </a:r>
          </a:p>
          <a:p>
            <a:r>
              <a:rPr lang="en-US" dirty="0"/>
              <a:t>I must not fall back into a life of sin (Ex. 32:33)</a:t>
            </a:r>
          </a:p>
        </p:txBody>
      </p:sp>
    </p:spTree>
    <p:extLst>
      <p:ext uri="{BB962C8B-B14F-4D97-AF65-F5344CB8AC3E}">
        <p14:creationId xmlns:p14="http://schemas.microsoft.com/office/powerpoint/2010/main" val="41577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EB7B3-0BE0-264E-5FA0-24887D39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day of judgment, the Book of Life will be “opened” (Rev. 20:12)</a:t>
            </a:r>
          </a:p>
          <a:p>
            <a:r>
              <a:rPr lang="en-US" dirty="0"/>
              <a:t>I will be judged on whether my name is in the Book of Life or not (Rev. 20:12)</a:t>
            </a:r>
          </a:p>
          <a:p>
            <a:r>
              <a:rPr lang="en-US" dirty="0"/>
              <a:t>“Anyone not found written in the Book of Life was cast into the lake of fire” (20:15)</a:t>
            </a:r>
          </a:p>
        </p:txBody>
      </p:sp>
    </p:spTree>
    <p:extLst>
      <p:ext uri="{BB962C8B-B14F-4D97-AF65-F5344CB8AC3E}">
        <p14:creationId xmlns:p14="http://schemas.microsoft.com/office/powerpoint/2010/main" val="415649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EB7B3-0BE0-264E-5FA0-24887D39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coming of Christ will be a day of eagerness and rejoicing (Phil. 3:20-21)</a:t>
            </a:r>
          </a:p>
          <a:p>
            <a:r>
              <a:rPr lang="en-US" dirty="0"/>
              <a:t>I will get to rise and meet the Lord in the air (1 Thess. 4:14-17)</a:t>
            </a:r>
          </a:p>
          <a:p>
            <a:r>
              <a:rPr lang="en-US" dirty="0"/>
              <a:t>“Only those who are written in the Lamb’s Book of Life” will “enter” into the eternal city of “life” (Rev. 21:27; 22:14)</a:t>
            </a:r>
          </a:p>
        </p:txBody>
      </p:sp>
    </p:spTree>
    <p:extLst>
      <p:ext uri="{BB962C8B-B14F-4D97-AF65-F5344CB8AC3E}">
        <p14:creationId xmlns:p14="http://schemas.microsoft.com/office/powerpoint/2010/main" val="19380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EB7B3-0BE0-264E-5FA0-24887D390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you 100% rejoice that your name is “written in heaven” (Luke 10:20)?</a:t>
            </a:r>
          </a:p>
          <a:p>
            <a:r>
              <a:rPr lang="en-US" dirty="0"/>
              <a:t>When you stand before the judgment seat and your eternal destiny is judged according to whether your name is in the Book of Life or not, do you know 100% that it is there?  Do you want to take a chance that it is not there?</a:t>
            </a:r>
          </a:p>
          <a:p>
            <a:r>
              <a:rPr lang="en-US" dirty="0"/>
              <a:t>Have you followed precisely what the Bible says to have your name written in heaven?</a:t>
            </a:r>
          </a:p>
          <a:p>
            <a:r>
              <a:rPr lang="en-US" dirty="0"/>
              <a:t>Has your name been blotted out?</a:t>
            </a:r>
          </a:p>
          <a:p>
            <a:r>
              <a:rPr lang="en-US" dirty="0"/>
              <a:t>Do you need to do anything right now to ensure that your name is in the Book of Life?</a:t>
            </a:r>
          </a:p>
          <a:p>
            <a:r>
              <a:rPr lang="en-US" dirty="0"/>
              <a:t>When the roll is called up yonder, will your name be in the Book of Life?</a:t>
            </a:r>
          </a:p>
        </p:txBody>
      </p:sp>
    </p:spTree>
    <p:extLst>
      <p:ext uri="{BB962C8B-B14F-4D97-AF65-F5344CB8AC3E}">
        <p14:creationId xmlns:p14="http://schemas.microsoft.com/office/powerpoint/2010/main" val="28077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493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2023-12-29T00:12:42Z</dcterms:created>
  <dcterms:modified xsi:type="dcterms:W3CDTF">2023-12-31T13:54:34Z</dcterms:modified>
</cp:coreProperties>
</file>