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structure on a hill&#10;&#10;Description automatically generated">
            <a:extLst>
              <a:ext uri="{FF2B5EF4-FFF2-40B4-BE49-F238E27FC236}">
                <a16:creationId xmlns:a16="http://schemas.microsoft.com/office/drawing/2014/main" id="{0DCCF822-722C-5E5A-AF6F-B0DBA8C02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ED3-182F-31DE-C310-FD0425EB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Answering Questions Regarding Marriage (7:1-40)</a:t>
            </a:r>
          </a:p>
          <a:p>
            <a:pPr lvl="1"/>
            <a:r>
              <a:rPr lang="en-US" dirty="0"/>
              <a:t>Instructions for Physical Relations in Marriage (7:1-7)</a:t>
            </a:r>
          </a:p>
          <a:p>
            <a:pPr lvl="1"/>
            <a:r>
              <a:rPr lang="en-US" dirty="0"/>
              <a:t>Instructions for Unmarried and Widows (7:8-9)</a:t>
            </a:r>
          </a:p>
          <a:p>
            <a:pPr lvl="1"/>
            <a:r>
              <a:rPr lang="en-US" dirty="0"/>
              <a:t>General Instructions to Husbands and Wives (7:10-11)</a:t>
            </a:r>
          </a:p>
          <a:p>
            <a:pPr lvl="1"/>
            <a:r>
              <a:rPr lang="en-US" dirty="0"/>
              <a:t>Instructions to Husbands and Wives Married to Unbelievers (7:12-16)</a:t>
            </a:r>
          </a:p>
          <a:p>
            <a:pPr lvl="1"/>
            <a:r>
              <a:rPr lang="en-US" dirty="0"/>
              <a:t>Instructions Regarding Abiding and Cultural Callings (17:17-24)</a:t>
            </a:r>
          </a:p>
          <a:p>
            <a:pPr lvl="1"/>
            <a:r>
              <a:rPr lang="en-US" dirty="0"/>
              <a:t>Instructions Concerning Virgins and Unmarried (7:25-35)</a:t>
            </a:r>
          </a:p>
          <a:p>
            <a:pPr lvl="1"/>
            <a:r>
              <a:rPr lang="en-US" dirty="0"/>
              <a:t>Instructions to Those Engaged to Be Married (7:36-38)</a:t>
            </a:r>
          </a:p>
          <a:p>
            <a:pPr lvl="1"/>
            <a:r>
              <a:rPr lang="en-US" dirty="0"/>
              <a:t>Instructions to Widows and Widowers (7:39-40)</a:t>
            </a:r>
          </a:p>
        </p:txBody>
      </p:sp>
    </p:spTree>
    <p:extLst>
      <p:ext uri="{BB962C8B-B14F-4D97-AF65-F5344CB8AC3E}">
        <p14:creationId xmlns:p14="http://schemas.microsoft.com/office/powerpoint/2010/main" val="2054321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ED3-182F-31DE-C310-FD0425EB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UcPeriod" startAt="2"/>
            </a:pPr>
            <a:r>
              <a:rPr lang="en-US" dirty="0"/>
              <a:t>Answering Questions Regarding Meats Offered to Idols and Christian Liberty (8:1-10:33)</a:t>
            </a:r>
          </a:p>
          <a:p>
            <a:pPr lvl="1"/>
            <a:r>
              <a:rPr lang="en-US" dirty="0"/>
              <a:t>Liberty Is to Be Regulated By Love (8:1-13)</a:t>
            </a:r>
          </a:p>
          <a:p>
            <a:pPr lvl="2"/>
            <a:r>
              <a:rPr lang="en-US" dirty="0"/>
              <a:t>Knowledge Versus Love (8:1-3)</a:t>
            </a:r>
          </a:p>
          <a:p>
            <a:pPr lvl="2"/>
            <a:r>
              <a:rPr lang="en-US" dirty="0"/>
              <a:t>God Versus Idols (8:4-6)</a:t>
            </a:r>
          </a:p>
          <a:p>
            <a:pPr lvl="2"/>
            <a:r>
              <a:rPr lang="en-US" dirty="0"/>
              <a:t>Knowledge and </a:t>
            </a:r>
            <a:r>
              <a:rPr lang="en-US"/>
              <a:t>Its Limitations (8:7-13)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20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2023-10-21T12:30:51Z</dcterms:created>
  <dcterms:modified xsi:type="dcterms:W3CDTF">2023-12-17T13:38:50Z</dcterms:modified>
</cp:coreProperties>
</file>