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stone structure on a hill&#10;&#10;Description automatically generated">
            <a:extLst>
              <a:ext uri="{FF2B5EF4-FFF2-40B4-BE49-F238E27FC236}">
                <a16:creationId xmlns:a16="http://schemas.microsoft.com/office/drawing/2014/main" id="{C1F1C702-FF94-E0FD-16E7-012F00394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C93A-D9E7-0720-31A8-E1559A4D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/>
              <a:t>Problem of Division (1:10-4:21)</a:t>
            </a:r>
          </a:p>
          <a:p>
            <a:pPr>
              <a:buFont typeface="+mj-lt"/>
              <a:buAutoNum type="alphaUcPeriod" startAt="2"/>
            </a:pPr>
            <a:r>
              <a:rPr lang="en-US" dirty="0"/>
              <a:t>Problem of Church Discipline (5:1-13)</a:t>
            </a:r>
          </a:p>
          <a:p>
            <a:pPr>
              <a:buAutoNum type="alphaUcPeriod" startAt="2"/>
            </a:pPr>
            <a:r>
              <a:rPr lang="en-US" dirty="0"/>
              <a:t>Problem of Litigation &amp; Immorality (6:1-20)</a:t>
            </a:r>
          </a:p>
          <a:p>
            <a:pPr lvl="1"/>
            <a:r>
              <a:rPr lang="en-US" dirty="0"/>
              <a:t>Lawsuits Against Brethren (6:1-11)</a:t>
            </a:r>
          </a:p>
          <a:p>
            <a:pPr lvl="2"/>
            <a:r>
              <a:rPr lang="en-US" dirty="0"/>
              <a:t>Saints Will Judge the World (6:1-3)</a:t>
            </a:r>
          </a:p>
          <a:p>
            <a:pPr lvl="2"/>
            <a:r>
              <a:rPr lang="en-US" dirty="0"/>
              <a:t>Lawsuits Are for Unbelievers (6:4-8)</a:t>
            </a:r>
          </a:p>
          <a:p>
            <a:pPr lvl="2"/>
            <a:r>
              <a:rPr lang="en-US" dirty="0"/>
              <a:t>The Kingdom Is for the Righteous (6:9-11)</a:t>
            </a:r>
          </a:p>
          <a:p>
            <a:pPr lvl="1"/>
            <a:r>
              <a:rPr lang="en-US" dirty="0"/>
              <a:t>Sexual Immorality &amp; the Christian’s Body (6:12-20)</a:t>
            </a:r>
          </a:p>
          <a:p>
            <a:pPr lvl="2"/>
            <a:r>
              <a:rPr lang="en-US" dirty="0"/>
              <a:t>Explanation (6:12-17)</a:t>
            </a:r>
          </a:p>
          <a:p>
            <a:pPr lvl="2"/>
            <a:r>
              <a:rPr lang="en-US" dirty="0"/>
              <a:t>Exhortation (6:18-20)</a:t>
            </a:r>
          </a:p>
        </p:txBody>
      </p:sp>
    </p:spTree>
    <p:extLst>
      <p:ext uri="{BB962C8B-B14F-4D97-AF65-F5344CB8AC3E}">
        <p14:creationId xmlns:p14="http://schemas.microsoft.com/office/powerpoint/2010/main" val="181281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Answering Questions Regarding Marriage (7:1-40)</a:t>
            </a:r>
          </a:p>
          <a:p>
            <a:pPr lvl="1"/>
            <a:r>
              <a:rPr lang="en-US" dirty="0"/>
              <a:t>Instructions for Physical Relations in Marriage (7:1-7)</a:t>
            </a:r>
          </a:p>
          <a:p>
            <a:pPr lvl="1"/>
            <a:r>
              <a:rPr lang="en-US" dirty="0"/>
              <a:t>Instructions for Unmarried and Widows (7:8-9)</a:t>
            </a:r>
          </a:p>
          <a:p>
            <a:pPr lvl="1"/>
            <a:r>
              <a:rPr lang="en-US" dirty="0"/>
              <a:t>General Instructions to Husbands and Wives (7:10-11)</a:t>
            </a:r>
          </a:p>
          <a:p>
            <a:pPr lvl="1"/>
            <a:r>
              <a:rPr lang="en-US" dirty="0"/>
              <a:t>Instructions to Husbands and Wives Married to Unbelievers (7:12-16)</a:t>
            </a:r>
          </a:p>
          <a:p>
            <a:pPr lvl="1"/>
            <a:r>
              <a:rPr lang="en-US" dirty="0"/>
              <a:t>Instructions Regarding Abiding and Cultural Callings (17:17-24)</a:t>
            </a:r>
          </a:p>
        </p:txBody>
      </p:sp>
    </p:spTree>
    <p:extLst>
      <p:ext uri="{BB962C8B-B14F-4D97-AF65-F5344CB8AC3E}">
        <p14:creationId xmlns:p14="http://schemas.microsoft.com/office/powerpoint/2010/main" val="2054321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121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2023-10-21T12:30:51Z</dcterms:created>
  <dcterms:modified xsi:type="dcterms:W3CDTF">2023-12-03T13:35:08Z</dcterms:modified>
</cp:coreProperties>
</file>