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9"/>
  </p:notesMasterIdLst>
  <p:sldIdLst>
    <p:sldId id="256" r:id="rId2"/>
    <p:sldId id="1777" r:id="rId3"/>
    <p:sldId id="1868" r:id="rId4"/>
    <p:sldId id="2016" r:id="rId5"/>
    <p:sldId id="2017" r:id="rId6"/>
    <p:sldId id="2018" r:id="rId7"/>
    <p:sldId id="2019" r:id="rId8"/>
    <p:sldId id="2020" r:id="rId9"/>
    <p:sldId id="2022" r:id="rId10"/>
    <p:sldId id="2021" r:id="rId11"/>
    <p:sldId id="2023" r:id="rId12"/>
    <p:sldId id="1980" r:id="rId13"/>
    <p:sldId id="2024" r:id="rId14"/>
    <p:sldId id="2025" r:id="rId15"/>
    <p:sldId id="2026" r:id="rId16"/>
    <p:sldId id="2027" r:id="rId17"/>
    <p:sldId id="2028" r:id="rId18"/>
    <p:sldId id="2005" r:id="rId19"/>
    <p:sldId id="2029" r:id="rId20"/>
    <p:sldId id="2030" r:id="rId21"/>
    <p:sldId id="2031" r:id="rId22"/>
    <p:sldId id="2032" r:id="rId23"/>
    <p:sldId id="2006" r:id="rId24"/>
    <p:sldId id="2033" r:id="rId25"/>
    <p:sldId id="2034" r:id="rId26"/>
    <p:sldId id="2035" r:id="rId27"/>
    <p:sldId id="2036" r:id="rId28"/>
    <p:sldId id="2037" r:id="rId29"/>
    <p:sldId id="2038" r:id="rId30"/>
    <p:sldId id="2039" r:id="rId31"/>
    <p:sldId id="2040" r:id="rId32"/>
    <p:sldId id="2041" r:id="rId33"/>
    <p:sldId id="2008" r:id="rId34"/>
    <p:sldId id="2042" r:id="rId35"/>
    <p:sldId id="2043" r:id="rId36"/>
    <p:sldId id="2044" r:id="rId37"/>
    <p:sldId id="1892" r:id="rId38"/>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CEB2"/>
    <a:srgbClr val="FADDCA"/>
    <a:srgbClr val="F9E6CB"/>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58" autoAdjust="0"/>
    <p:restoredTop sz="93447" autoAdjust="0"/>
  </p:normalViewPr>
  <p:slideViewPr>
    <p:cSldViewPr snapToGrid="0">
      <p:cViewPr varScale="1">
        <p:scale>
          <a:sx n="100" d="100"/>
          <a:sy n="100" d="100"/>
        </p:scale>
        <p:origin x="828" y="78"/>
      </p:cViewPr>
      <p:guideLst>
        <p:guide orient="horz" pos="2184"/>
        <p:guide pos="3840"/>
      </p:guideLst>
    </p:cSldViewPr>
  </p:slideViewPr>
  <p:outlineViewPr>
    <p:cViewPr>
      <p:scale>
        <a:sx n="33" d="100"/>
        <a:sy n="33" d="100"/>
      </p:scale>
      <p:origin x="0" y="-96"/>
    </p:cViewPr>
  </p:outlineViewPr>
  <p:notesTextViewPr>
    <p:cViewPr>
      <p:scale>
        <a:sx n="75" d="100"/>
        <a:sy n="75"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1515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29570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7820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4746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4506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706799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869174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25474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883814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0790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41894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70357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57823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373854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25769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562915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4643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39466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879044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48715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82225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69212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57343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51543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77278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76840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308224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02074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28893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5582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9303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2170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50490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9434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1773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20009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156784" y="-168967"/>
            <a:ext cx="11878432" cy="2108493"/>
          </a:xfrm>
          <a:prstGeom prst="rect">
            <a:avLst/>
          </a:prstGeom>
          <a:noFill/>
          <a:ln>
            <a:noFill/>
          </a:ln>
        </p:spPr>
        <p:txBody>
          <a:bodyPr spcFirstLastPara="1" wrap="square" lIns="91425" tIns="45700" rIns="91425" bIns="45700" anchor="ctr" anchorCtr="0">
            <a:noAutofit/>
          </a:bodyPr>
          <a:lstStyle/>
          <a:p>
            <a:pPr marR="0" rtl="0"/>
            <a:r>
              <a:rPr lang="en-US" sz="5400" b="1" dirty="0">
                <a:solidFill>
                  <a:srgbClr val="FFFF00"/>
                </a:solidFill>
              </a:rPr>
              <a:t>Demons and Demon Possession</a:t>
            </a:r>
            <a:endParaRPr sz="4800" dirty="0">
              <a:solidFill>
                <a:srgbClr val="FFFF00"/>
              </a:solidFill>
            </a:endParaRPr>
          </a:p>
        </p:txBody>
      </p:sp>
      <p:sp>
        <p:nvSpPr>
          <p:cNvPr id="81" name="Google Shape;81;p13"/>
          <p:cNvSpPr txBox="1">
            <a:spLocks noGrp="1"/>
          </p:cNvSpPr>
          <p:nvPr>
            <p:ph type="subTitle" idx="1"/>
          </p:nvPr>
        </p:nvSpPr>
        <p:spPr>
          <a:xfrm>
            <a:off x="7065819" y="6113695"/>
            <a:ext cx="4891458"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dirty="0"/>
              <a:t>Heb. 2:5-9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4800"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89364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Hollywood has made demon possession an interesting topic to many</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We cannot think of our culture as being the same as Biblical culture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There are so many ideas, originating in human thought about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dermons</a:t>
            </a: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Greek and Hebrew words must be defined as THEY used them</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This topic, like many topics, must be studied about what God has revealed and not what humans think is the truth</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We must speak where the Bible speaks; be silent where the Bible is silent; and stop where the Bible is silent.</a:t>
            </a:r>
          </a:p>
          <a:p>
            <a:pPr marL="285750" lvl="1"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God has told us all we need to know about every Biblical topic</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982640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4800"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89364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Hollywood has made demon possession an interesting topic to many</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We cannot think of our culture as being the same as Biblical culture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There are so many ideas, originating in human thought about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dermons</a:t>
            </a: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Greek and Hebrew words must be defined as THEY used them</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This topic, like many topics, must be studied about what God has revealed and not what humans think is the truth</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We must speak where the Bible speaks; be silent where the Bible is silent; and stop where the Bible is silent.</a:t>
            </a:r>
          </a:p>
          <a:p>
            <a:pPr marL="285750" lvl="1"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God has told us all we need to know about every Biblical topic</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556860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72863"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The O.T. Revelation About Demons</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451053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72863"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The O.T. Revelation About Demons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95410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Depending on what translation you use, the word demons is found in the OT just four times (NKJV). The KJV renders the word as “devils”</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689524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72863"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The O.T. Revelation About Demons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96977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Depending on what translation you use, the word demons is found in the OT just four times (NKJV). The KJV renders the word as “devils”</a:t>
            </a:r>
          </a:p>
          <a:p>
            <a:pPr marL="285750" indent="-28575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In those passages it refers to idols  (Lev. 17:7;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Deut</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32:17; 2 Chron. 11:15; Psa. 106:37)</a:t>
            </a:r>
            <a:endPar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675596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72863"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The O.T. Revelation About Demons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2554545"/>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Depending on what translation you use, the word demons is found in the OT just four times (NKJV). The KJV renders the word as “devils”</a:t>
            </a:r>
          </a:p>
          <a:p>
            <a:pPr marL="285750" indent="-28575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In those passages it refers to idols  (Lev. 17:7;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Deut</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32:17; 2 Chron. 11:15; Psa. 106:37)</a:t>
            </a:r>
          </a:p>
          <a:p>
            <a:pPr marL="285750" indent="-28575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This has nothing to do with demon possession in the N.T.</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580870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72863"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The O.T. Revelation About Demons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001095"/>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Depending on what translation you use, the word demons is found in the OT just four times (NKJV). The KJV renders the word as “devils”</a:t>
            </a:r>
          </a:p>
          <a:p>
            <a:pPr marL="285750" indent="-28575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In those passages it refers to idols  (Lev. 17:7;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Deut</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32:17; 2 Chron. 11:15; Psa. 106:37)</a:t>
            </a:r>
          </a:p>
          <a:p>
            <a:pPr marL="285750" indent="-28575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This has nothing to do with demon possession in the N.T.</a:t>
            </a:r>
          </a:p>
          <a:p>
            <a:pPr marL="285750" indent="-28575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word Devil is not found in the O.T. and outside of the thirteen times the word Satan is used in Satan and God’s conversation about Job, the word Satan is found four times (1 Chron. 21:1; Zech. 3:1-2)</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034848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72863"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The O.T. Revelation About Demons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585871"/>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Depending on what translation you use, the word demons is found in the OT just four times (NKJV). The KJV renders the word as “devils”</a:t>
            </a:r>
          </a:p>
          <a:p>
            <a:pPr marL="285750" indent="-28575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In those passages it refers to idols  (Lev. 17:7;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Deut</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32:17; 2 Chron. 11:15; Psa. 106:37)</a:t>
            </a:r>
          </a:p>
          <a:p>
            <a:pPr marL="285750" indent="-28575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This has nothing to do with demon possession in the N.T.</a:t>
            </a:r>
          </a:p>
          <a:p>
            <a:pPr marL="285750" indent="-28575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word Devil is not found in the O.T. and outside of the thirteen times the word Satan is used in Satan and God’s conversation about Job, the word Satan is found four times (1 Chron. 21:1; Zech. 3:1-2)</a:t>
            </a:r>
          </a:p>
          <a:p>
            <a:pPr marL="285750" indent="-28575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However in the N.T. the words are found often</a:t>
            </a:r>
            <a:endPar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728797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72863"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The N.T. Revelation About Demons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581518"/>
            <a:ext cx="10964350" cy="95410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New Testament occasionally uses the word demon like the Hebrew does in the O.T. to refer to idols</a:t>
            </a:r>
            <a:endPar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004892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72863"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The N.T. Revelation About Demons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581518"/>
            <a:ext cx="10964350" cy="240065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New Testament occasionally uses the word demon like the Hebrew does in the O.T. to refer to idols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However, there is another Greek word used and translated as: “demon-possessed” or “possessed by demons” or “has a demon” that introduces a new aspect of demons and their work in the N.T. </a:t>
            </a:r>
            <a:endPar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419130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521125"/>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Text—Hebrews 2:5-9</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356069"/>
            <a:ext cx="11221279" cy="4770537"/>
          </a:xfrm>
          <a:prstGeom prst="rect">
            <a:avLst/>
          </a:prstGeom>
          <a:noFill/>
        </p:spPr>
        <p:txBody>
          <a:bodyPr wrap="square" rtlCol="0">
            <a:spAutoFit/>
          </a:bodyPr>
          <a:lstStyle/>
          <a:p>
            <a:pPr marR="0" algn="just" rtl="0">
              <a:spcAft>
                <a:spcPts val="1200"/>
              </a:spcAft>
            </a:pPr>
            <a:r>
              <a:rPr lang="en-US" sz="24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  For He has not put the world to come, of which we speak, in subjection to angels. </a:t>
            </a:r>
          </a:p>
          <a:p>
            <a:pPr marR="0" algn="just" rtl="0">
              <a:spcAft>
                <a:spcPts val="1200"/>
              </a:spcAft>
            </a:pPr>
            <a:r>
              <a:rPr lang="en-US" sz="24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  But one testified in a certain place, saying: "What is man that you are mindful of him, or the Son of Man that you take care of Him? </a:t>
            </a:r>
          </a:p>
          <a:p>
            <a:pPr marR="0" algn="just" rtl="0">
              <a:spcAft>
                <a:spcPts val="1200"/>
              </a:spcAft>
            </a:pPr>
            <a:r>
              <a:rPr lang="en-US" sz="24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7  You have made him a little lower than the angels; you have crowned him with glory and honor, and set him over the works of Your hands. </a:t>
            </a:r>
          </a:p>
          <a:p>
            <a:pPr marR="0" algn="just" rtl="0">
              <a:spcAft>
                <a:spcPts val="1200"/>
              </a:spcAft>
            </a:pPr>
            <a:r>
              <a:rPr lang="en-US" sz="24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You have put all things in subjection under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His feet.“</a:t>
            </a:r>
            <a:r>
              <a:rPr lang="en-US" sz="24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For in that He put all in subjection under him, He left nothing that is not put under him. But now we do not yet see all things put under him. </a:t>
            </a:r>
          </a:p>
          <a:p>
            <a:pPr marR="0" algn="just" rtl="0">
              <a:spcAft>
                <a:spcPts val="1200"/>
              </a:spcAft>
            </a:pPr>
            <a:r>
              <a:rPr lang="en-US" sz="24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But we see Jesus, who was made a little lower than the angels, for the suffering of death crowned with glory and honor, that He, by the grace of God, might taste death for everyone.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6662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72863"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The N.T. Revelation About Demons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581518"/>
            <a:ext cx="10964350" cy="341632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New Testament occasionally uses the word demon like the Hebrew does in the O.T. to refer to idols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However, there is another Greek word used and translated as: “demon-possessed” or “possessed by demons” or “has a demon” that introduces a new aspect of demons and their work in the N.T.</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Sometimes in these discussion the ordinary word “demon” is used and this is shown by the context</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828404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72863"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The N.T. Revelation About Demons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581518"/>
            <a:ext cx="10964350" cy="4431983"/>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New Testament occasionally uses the word demon like the Hebrew does in the O.T. to refer to idols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However, there is another Greek word used and translated as: “demon-possessed” or “possessed by demons” or “has a demon” that introduces a new aspect of demons and their work in the N.T.</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Sometimes in these discussion the ordinary word “demon” is used and this is shown by the context</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These demons came into the physical being of a person and changed their behavior and speech</a:t>
            </a:r>
            <a:endPar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413289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72863"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The N.T. Revelation About Demons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581518"/>
            <a:ext cx="10964350" cy="5016758"/>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New Testament occasionally uses the word demon like the Hebrew does in the O.T. to refer to idols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However, there is another Greek word used and translated as: “demon-possessed” or “possessed by demons” or “has a demon” that introduces a new aspect of demons and their work in the N.T.</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Sometimes in these discussion the ordinary word “demon” is used and this is shown by the context</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These demons came into the physical being of a person and changed their behavior and speech</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This is far different from “being as mean as the devil”</a:t>
            </a:r>
            <a:endPar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714435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31627" y="578894"/>
            <a:ext cx="9578144"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How Did Demon-Possession Impact People?</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5178206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31627" y="578894"/>
            <a:ext cx="9578144"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How Did Demon-Possession Impact People?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52322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Bible indicates that men, women and children were possessed</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706985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31627" y="578894"/>
            <a:ext cx="9578144"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How Did Demon-Possession Impact People?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538883"/>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Bible indicates that men, women and children were possessed</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Some had more than one demon (Legion in Luke 8 and Matt. 8; Mary Magdalene has seven—Mark 16:9)</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737948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31627" y="578894"/>
            <a:ext cx="9578144"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How Did Demon-Possession Impact People?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2554545"/>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Bible indicates that men, women and children were possessed</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Some had more than one demon (Legion in Luke 8 and Matt. 8; Mary Magdalene has seven—Mark 16:9)</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caused some to be sick: blindness, mute (Matt. 12:22)  weird behavior like falling on the ground and into fire (Luke 9:38-42)</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202072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31627" y="578894"/>
            <a:ext cx="9578144"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How Did Demon-Possession Impact People?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724096"/>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Bible indicates that men, women and children were possessed</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Some had more than one demon (Legion in Luke 8 and Matt. 8; Mary Magdalene has seven—Mark 16:9)</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caused some to be sick: blindness, mute (Matt. 12:22)  weird behavior like falling on the ground and into fire (Luke 9:38-42)</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was common and readily recognized in the first century</a:t>
            </a:r>
          </a:p>
          <a:p>
            <a:pPr marL="285750" indent="-285750" algn="just">
              <a:spcAft>
                <a:spcPts val="1200"/>
              </a:spcAft>
              <a:buClr>
                <a:schemeClr val="bg1"/>
              </a:buClr>
              <a:buFont typeface="Arial" panose="020B0604020202020204" pitchFamily="34" charset="0"/>
              <a:buChar char="•"/>
            </a:pPr>
            <a:endPar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6198833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31627" y="578894"/>
            <a:ext cx="9578144"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How Did Demon-Possession Impact People?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154984"/>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Bible indicates that men, women and children were possessed</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Some had more than one demon (Legion in Luke 8 and Matt. 8; Mary Magdalene has seven—Mark 16:9)</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caused some to be sick: blindness, mute (Matt. 12:22)  weird behavior like falling on the ground and into fire (Luke 9:38-42)</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was common and readily recognized in the first century</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Jesus came and cast demons out and gave power to his disciples to do the same</a:t>
            </a:r>
            <a:endPar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483532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31627" y="578894"/>
            <a:ext cx="9578144"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How Did Demon-Possession Impact People?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5324535"/>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Bible indicates that men, women and children were possessed</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Some had more than one demon (Legion in Luke 8 and Matt. 8; Mary Magdalene has seven—Mark 16:9)</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caused some to be sick: blindness, mute (Matt. 12:22)  weird behavior like falling on the ground and into fire (Luke 9:38-42)</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was common and readily recognized in the first century</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Jesus came and cast demons out and gave power to his disciples to do the same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When cast out the person returned to normal behavior</a:t>
            </a:r>
          </a:p>
          <a:p>
            <a:pPr marL="285750" indent="-285750" algn="just">
              <a:spcAft>
                <a:spcPts val="1200"/>
              </a:spcAft>
              <a:buClr>
                <a:schemeClr val="bg1"/>
              </a:buClr>
              <a:buFont typeface="Arial" panose="020B0604020202020204" pitchFamily="34" charset="0"/>
              <a:buChar char="•"/>
            </a:pPr>
            <a:endPar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002556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4800"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2316689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31627" y="949287"/>
            <a:ext cx="9578144"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Why Did Jesus Use</a:t>
            </a:r>
            <a:b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b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His Power Over Demons</a:t>
            </a:r>
            <a:b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br>
            <a:endPar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0197699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31627" y="949287"/>
            <a:ext cx="9578144"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Why Did Jesus Use</a:t>
            </a:r>
            <a:b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b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His Power Over Demons</a:t>
            </a:r>
            <a:b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br>
            <a:endPar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52322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showed He was the Son of God; Greater than Satan—Matt. 12:22-27</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3675568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31627" y="949287"/>
            <a:ext cx="9578144"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Why Did Jesus Use</a:t>
            </a:r>
            <a:b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b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His Power Over Demons</a:t>
            </a:r>
            <a:b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br>
            <a:endPar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96977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showed He was the Son of God; Greater than Satan—Matt. 12:22-27</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visibly manifested His power over nature (water to wine; stilling the tempest) over all diseases; even over death and VISIBLY showed His power of Satan and his demons by casting out demons</a:t>
            </a:r>
            <a:endPar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2017338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31627" y="949287"/>
            <a:ext cx="9578144"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Demon Possession Today?</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7830678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31627" y="949287"/>
            <a:ext cx="9578144"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Demon Possession Today?</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52322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Exorcists today are NOT dealing with the SAME as in Bible times</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6436926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31627" y="949287"/>
            <a:ext cx="9578144"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Demon Possession Today?</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240065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Exorcists today are NOT dealing with the SAME as in Bible times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Jesus, the twelve and the seventy went throughout Israel and cast out almost all demons. Rarely found in Acts and used figuratively in Revelation. The N.T. church dealt with it because they needed to be shown to be messenger of Jesus</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2725662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731627" y="949287"/>
            <a:ext cx="9578144"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Demon Possession Today?</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278094"/>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Exorcists today are NOT dealing with the SAME as in Bible times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Jesus, the twelve and the seventy went throughout Israel and cast out almost all demons. Rarely found in Acts and used figuratively in Revelation. The N.T. church dealt with it because they needed to be shown to be messenger of Jesus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clearest verse in the Bible showing WHEN the possession of unclean spirits would end is Zech. 12. God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prophesised</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that when the fountain for sin and uncleanness was opened (the shedding of the blood of Jesus) two things would cease—prophecy and unclean spirits</a:t>
            </a:r>
            <a:endPar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7452162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Our Path and Freedom From Sin</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4193456"/>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As a Christian, Live Faithfully Until You Die		   Rev. 2:10</a:t>
            </a: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568205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4800"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52322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Hollywood has made demon possession an interesting topic to many</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263972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4800"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107996"/>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Hollywood has made demon possession an interesting topic to many</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We cannot think of our culture as being the same as Biblical culture</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163882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4800"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692771"/>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Hollywood has made demon possession an interesting topic to many</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We cannot think of our culture as being the same as Biblical culture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There are so many ideas, originating in human thought about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dermons</a:t>
            </a: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570218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4800"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227754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Hollywood has made demon possession an interesting topic to many</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We cannot think of our culture as being the same as Biblical culture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There are so many ideas, originating in human thought about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dermons</a:t>
            </a: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Greek and Hebrew words must be defined as THEY used them</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28719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4800"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293209"/>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Hollywood has made demon possession an interesting topic to many</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We cannot think of our culture as being the same as Biblical culture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There are so many ideas, originating in human thought about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dermons</a:t>
            </a: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Greek and Hebrew words must be defined as THEY used them</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This topic, like many topics, must be studied about what God has revealed and not what humans think is the truth</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138680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4800"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308872"/>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Hollywood has made demon possession an interesting topic to many</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We cannot think of our culture as being the same as Biblical culture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There are so many ideas, originating in human thought about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dermons</a:t>
            </a: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Greek and Hebrew words must be defined as THEY used them</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This topic, like many topics, must be studied about what God has revealed and not what humans think is the truth</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We must speak where the Bible speaks; be silent where the Bible is silent; and stop where the Bible is silent.</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00373506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12554</TotalTime>
  <Words>2400</Words>
  <Application>Microsoft Office PowerPoint</Application>
  <PresentationFormat>Widescreen</PresentationFormat>
  <Paragraphs>180</Paragraphs>
  <Slides>37</Slides>
  <Notes>37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Cambria</vt:lpstr>
      <vt:lpstr>Office Theme</vt:lpstr>
      <vt:lpstr>Demons and Demon Possession</vt:lpstr>
      <vt:lpstr>The Text—Hebrews 2:5-9</vt:lpstr>
      <vt:lpstr>Introduction</vt:lpstr>
      <vt:lpstr>Introduction</vt:lpstr>
      <vt:lpstr>Introduction</vt:lpstr>
      <vt:lpstr>Introduction</vt:lpstr>
      <vt:lpstr>Introduction</vt:lpstr>
      <vt:lpstr>Introduction</vt:lpstr>
      <vt:lpstr>Introduction</vt:lpstr>
      <vt:lpstr>Introduction</vt:lpstr>
      <vt:lpstr>Introduction</vt:lpstr>
      <vt:lpstr>The O.T. Revelation About Demons</vt:lpstr>
      <vt:lpstr>The O.T. Revelation About Demons</vt:lpstr>
      <vt:lpstr>The O.T. Revelation About Demons</vt:lpstr>
      <vt:lpstr>The O.T. Revelation About Demons</vt:lpstr>
      <vt:lpstr>The O.T. Revelation About Demons</vt:lpstr>
      <vt:lpstr>The O.T. Revelation About Demons</vt:lpstr>
      <vt:lpstr>The N.T. Revelation About Demons</vt:lpstr>
      <vt:lpstr>The N.T. Revelation About Demons</vt:lpstr>
      <vt:lpstr>The N.T. Revelation About Demons</vt:lpstr>
      <vt:lpstr>The N.T. Revelation About Demons</vt:lpstr>
      <vt:lpstr>The N.T. Revelation About Demons</vt:lpstr>
      <vt:lpstr>How Did Demon-Possession Impact People?</vt:lpstr>
      <vt:lpstr>How Did Demon-Possession Impact People?</vt:lpstr>
      <vt:lpstr>How Did Demon-Possession Impact People?</vt:lpstr>
      <vt:lpstr>How Did Demon-Possession Impact People?</vt:lpstr>
      <vt:lpstr>How Did Demon-Possession Impact People?</vt:lpstr>
      <vt:lpstr>How Did Demon-Possession Impact People?</vt:lpstr>
      <vt:lpstr>How Did Demon-Possession Impact People?</vt:lpstr>
      <vt:lpstr>Why Did Jesus Use His Power Over Demons </vt:lpstr>
      <vt:lpstr>Why Did Jesus Use His Power Over Demons </vt:lpstr>
      <vt:lpstr>Why Did Jesus Use His Power Over Demons </vt:lpstr>
      <vt:lpstr>Demon Possession Today?</vt:lpstr>
      <vt:lpstr>Demon Possession Today?</vt:lpstr>
      <vt:lpstr>Demon Possession Today?</vt:lpstr>
      <vt:lpstr>Demon Possession Today?</vt:lpstr>
      <vt:lpstr> Our Path and Freedom From Sin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184</cp:revision>
  <cp:lastPrinted>2023-12-10T22:09:13Z</cp:lastPrinted>
  <dcterms:modified xsi:type="dcterms:W3CDTF">2023-12-10T22:09:38Z</dcterms:modified>
</cp:coreProperties>
</file>