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4" r:id="rId4"/>
    <p:sldId id="263" r:id="rId5"/>
    <p:sldId id="265" r:id="rId6"/>
    <p:sldId id="259" r:id="rId7"/>
    <p:sldId id="266" r:id="rId8"/>
    <p:sldId id="257" r:id="rId9"/>
    <p:sldId id="26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p:normalViewPr>
  <p:slideViewPr>
    <p:cSldViewPr snapToGrid="0">
      <p:cViewPr varScale="1">
        <p:scale>
          <a:sx n="108" d="100"/>
          <a:sy n="108" d="100"/>
        </p:scale>
        <p:origin x="53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B5676D-5892-4D1E-994D-4B2153233DE5}"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308247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5676D-5892-4D1E-994D-4B2153233DE5}"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298916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5676D-5892-4D1E-994D-4B2153233DE5}"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294228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5676D-5892-4D1E-994D-4B2153233DE5}"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397128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5676D-5892-4D1E-994D-4B2153233DE5}"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238935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B5676D-5892-4D1E-994D-4B2153233DE5}"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184123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B5676D-5892-4D1E-994D-4B2153233DE5}"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29551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B5676D-5892-4D1E-994D-4B2153233DE5}"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191358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5676D-5892-4D1E-994D-4B2153233DE5}"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142069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B5676D-5892-4D1E-994D-4B2153233DE5}"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98374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B5676D-5892-4D1E-994D-4B2153233DE5}"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2567B-EE41-4BC5-A5B8-DC87B1D61421}" type="slidenum">
              <a:rPr lang="en-US" smtClean="0"/>
              <a:t>‹#›</a:t>
            </a:fld>
            <a:endParaRPr lang="en-US"/>
          </a:p>
        </p:txBody>
      </p:sp>
    </p:spTree>
    <p:extLst>
      <p:ext uri="{BB962C8B-B14F-4D97-AF65-F5344CB8AC3E}">
        <p14:creationId xmlns:p14="http://schemas.microsoft.com/office/powerpoint/2010/main" val="228314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5676D-5892-4D1E-994D-4B2153233DE5}" type="datetimeFigureOut">
              <a:rPr lang="en-US" smtClean="0"/>
              <a:t>12/10/2023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2567B-EE41-4BC5-A5B8-DC87B1D61421}" type="slidenum">
              <a:rPr lang="en-US" smtClean="0"/>
              <a:t>‹#›</a:t>
            </a:fld>
            <a:endParaRPr lang="en-US"/>
          </a:p>
        </p:txBody>
      </p:sp>
    </p:spTree>
    <p:extLst>
      <p:ext uri="{BB962C8B-B14F-4D97-AF65-F5344CB8AC3E}">
        <p14:creationId xmlns:p14="http://schemas.microsoft.com/office/powerpoint/2010/main" val="3149100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0CA6F1-72BB-D486-0612-63AA926A839D}"/>
              </a:ext>
            </a:extLst>
          </p:cNvPr>
          <p:cNvPicPr>
            <a:picLocks noChangeAspect="1"/>
          </p:cNvPicPr>
          <p:nvPr/>
        </p:nvPicPr>
        <p:blipFill>
          <a:blip r:embed="rId2"/>
          <a:stretch>
            <a:fillRect/>
          </a:stretch>
        </p:blipFill>
        <p:spPr>
          <a:xfrm>
            <a:off x="914400" y="1233487"/>
            <a:ext cx="7315200" cy="4391025"/>
          </a:xfrm>
          <a:prstGeom prst="rect">
            <a:avLst/>
          </a:prstGeom>
        </p:spPr>
      </p:pic>
    </p:spTree>
    <p:extLst>
      <p:ext uri="{BB962C8B-B14F-4D97-AF65-F5344CB8AC3E}">
        <p14:creationId xmlns:p14="http://schemas.microsoft.com/office/powerpoint/2010/main" val="426079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AF656-1496-DBF4-700F-7C02BF98DC03}"/>
              </a:ext>
            </a:extLst>
          </p:cNvPr>
          <p:cNvSpPr txBox="1"/>
          <p:nvPr/>
        </p:nvSpPr>
        <p:spPr>
          <a:xfrm>
            <a:off x="272955" y="4635177"/>
            <a:ext cx="8598090" cy="2123658"/>
          </a:xfrm>
          <a:prstGeom prst="rect">
            <a:avLst/>
          </a:prstGeom>
          <a:noFill/>
        </p:spPr>
        <p:txBody>
          <a:bodyPr wrap="square" rtlCol="0">
            <a:spAutoFit/>
          </a:bodyPr>
          <a:lstStyle/>
          <a:p>
            <a:pPr algn="just"/>
            <a:r>
              <a:rPr lang="en-US" sz="3300" b="1" dirty="0"/>
              <a:t>Isaiah 40:31&gt; </a:t>
            </a:r>
            <a:r>
              <a:rPr lang="en-US" sz="3300" b="1" dirty="0">
                <a:solidFill>
                  <a:srgbClr val="0000CC"/>
                </a:solidFill>
              </a:rPr>
              <a:t>31 But those who wait on the Lord shall renew their strength; They shall mount up with wings like eagles, They shall run and not be weary, They shall walk and not faint. </a:t>
            </a:r>
          </a:p>
        </p:txBody>
      </p:sp>
      <p:pic>
        <p:nvPicPr>
          <p:cNvPr id="3" name="Picture 2">
            <a:extLst>
              <a:ext uri="{FF2B5EF4-FFF2-40B4-BE49-F238E27FC236}">
                <a16:creationId xmlns:a16="http://schemas.microsoft.com/office/drawing/2014/main" id="{B4FE92C9-D08F-7FD4-7209-983BB62CE4B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707" t="2023" r="1907" b="3089"/>
          <a:stretch/>
        </p:blipFill>
        <p:spPr>
          <a:xfrm>
            <a:off x="1583141" y="-11678"/>
            <a:ext cx="5472752" cy="4532300"/>
          </a:xfrm>
          <a:prstGeom prst="rect">
            <a:avLst/>
          </a:prstGeom>
        </p:spPr>
      </p:pic>
    </p:spTree>
    <p:extLst>
      <p:ext uri="{BB962C8B-B14F-4D97-AF65-F5344CB8AC3E}">
        <p14:creationId xmlns:p14="http://schemas.microsoft.com/office/powerpoint/2010/main" val="241585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EA631A-2698-0718-EB54-87215FD9515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707" t="2023" r="1907" b="3089"/>
          <a:stretch/>
        </p:blipFill>
        <p:spPr>
          <a:xfrm>
            <a:off x="1662653" y="-11678"/>
            <a:ext cx="5472752" cy="4532300"/>
          </a:xfrm>
          <a:prstGeom prst="rect">
            <a:avLst/>
          </a:prstGeom>
        </p:spPr>
      </p:pic>
      <p:sp>
        <p:nvSpPr>
          <p:cNvPr id="4" name="TextBox 3">
            <a:extLst>
              <a:ext uri="{FF2B5EF4-FFF2-40B4-BE49-F238E27FC236}">
                <a16:creationId xmlns:a16="http://schemas.microsoft.com/office/drawing/2014/main" id="{D04627B9-8166-118A-008B-70182413EFC0}"/>
              </a:ext>
            </a:extLst>
          </p:cNvPr>
          <p:cNvSpPr txBox="1"/>
          <p:nvPr/>
        </p:nvSpPr>
        <p:spPr>
          <a:xfrm>
            <a:off x="490330" y="4541364"/>
            <a:ext cx="8176591" cy="584775"/>
          </a:xfrm>
          <a:prstGeom prst="rect">
            <a:avLst/>
          </a:prstGeom>
          <a:noFill/>
        </p:spPr>
        <p:txBody>
          <a:bodyPr wrap="square">
            <a:spAutoFit/>
          </a:bodyPr>
          <a:lstStyle/>
          <a:p>
            <a:pPr algn="just"/>
            <a:r>
              <a:rPr lang="en-US" sz="3200" b="1" dirty="0">
                <a:solidFill>
                  <a:srgbClr val="0000CC"/>
                </a:solidFill>
              </a:rPr>
              <a:t>1.	Renew our strength – Fearless.</a:t>
            </a:r>
            <a:endParaRPr lang="en-US" sz="3200" dirty="0"/>
          </a:p>
        </p:txBody>
      </p:sp>
      <p:sp>
        <p:nvSpPr>
          <p:cNvPr id="6" name="TextBox 5">
            <a:extLst>
              <a:ext uri="{FF2B5EF4-FFF2-40B4-BE49-F238E27FC236}">
                <a16:creationId xmlns:a16="http://schemas.microsoft.com/office/drawing/2014/main" id="{085AE141-7803-1DD7-C267-FBC098AFD11B}"/>
              </a:ext>
            </a:extLst>
          </p:cNvPr>
          <p:cNvSpPr txBox="1"/>
          <p:nvPr/>
        </p:nvSpPr>
        <p:spPr>
          <a:xfrm>
            <a:off x="490331" y="5112892"/>
            <a:ext cx="8176590" cy="584775"/>
          </a:xfrm>
          <a:prstGeom prst="rect">
            <a:avLst/>
          </a:prstGeom>
          <a:noFill/>
        </p:spPr>
        <p:txBody>
          <a:bodyPr wrap="square">
            <a:spAutoFit/>
          </a:bodyPr>
          <a:lstStyle/>
          <a:p>
            <a:r>
              <a:rPr lang="en-US" sz="3200" b="1" dirty="0">
                <a:solidFill>
                  <a:srgbClr val="0000CC"/>
                </a:solidFill>
              </a:rPr>
              <a:t>2.	Mount up on wings like eagles – Highflyers.</a:t>
            </a:r>
            <a:endParaRPr lang="en-US" sz="3200" dirty="0"/>
          </a:p>
        </p:txBody>
      </p:sp>
      <p:sp>
        <p:nvSpPr>
          <p:cNvPr id="8" name="TextBox 7">
            <a:extLst>
              <a:ext uri="{FF2B5EF4-FFF2-40B4-BE49-F238E27FC236}">
                <a16:creationId xmlns:a16="http://schemas.microsoft.com/office/drawing/2014/main" id="{7B8ADD06-AF7D-3078-543B-8091CEBB9407}"/>
              </a:ext>
            </a:extLst>
          </p:cNvPr>
          <p:cNvSpPr txBox="1"/>
          <p:nvPr/>
        </p:nvSpPr>
        <p:spPr>
          <a:xfrm>
            <a:off x="490330" y="5663774"/>
            <a:ext cx="8176590" cy="584775"/>
          </a:xfrm>
          <a:prstGeom prst="rect">
            <a:avLst/>
          </a:prstGeom>
          <a:noFill/>
        </p:spPr>
        <p:txBody>
          <a:bodyPr wrap="square">
            <a:spAutoFit/>
          </a:bodyPr>
          <a:lstStyle/>
          <a:p>
            <a:r>
              <a:rPr lang="en-US" sz="3200" b="1" dirty="0">
                <a:solidFill>
                  <a:srgbClr val="0000CC"/>
                </a:solidFill>
              </a:rPr>
              <a:t>3.	Run and not be weary – Tenacious. </a:t>
            </a:r>
            <a:endParaRPr lang="en-US" sz="3200" dirty="0"/>
          </a:p>
        </p:txBody>
      </p:sp>
      <p:sp>
        <p:nvSpPr>
          <p:cNvPr id="10" name="TextBox 9">
            <a:extLst>
              <a:ext uri="{FF2B5EF4-FFF2-40B4-BE49-F238E27FC236}">
                <a16:creationId xmlns:a16="http://schemas.microsoft.com/office/drawing/2014/main" id="{E6B47881-1304-FD17-EB28-2DD756276F85}"/>
              </a:ext>
            </a:extLst>
          </p:cNvPr>
          <p:cNvSpPr txBox="1"/>
          <p:nvPr/>
        </p:nvSpPr>
        <p:spPr>
          <a:xfrm>
            <a:off x="490330" y="6262519"/>
            <a:ext cx="8176589" cy="584775"/>
          </a:xfrm>
          <a:prstGeom prst="rect">
            <a:avLst/>
          </a:prstGeom>
          <a:noFill/>
        </p:spPr>
        <p:txBody>
          <a:bodyPr wrap="square">
            <a:spAutoFit/>
          </a:bodyPr>
          <a:lstStyle/>
          <a:p>
            <a:r>
              <a:rPr lang="en-US" sz="3200" b="1" dirty="0">
                <a:solidFill>
                  <a:srgbClr val="0000CC"/>
                </a:solidFill>
              </a:rPr>
              <a:t>4.	Walk and not faint – Vitality.</a:t>
            </a:r>
            <a:endParaRPr lang="en-US" sz="3200" dirty="0"/>
          </a:p>
        </p:txBody>
      </p:sp>
    </p:spTree>
    <p:extLst>
      <p:ext uri="{BB962C8B-B14F-4D97-AF65-F5344CB8AC3E}">
        <p14:creationId xmlns:p14="http://schemas.microsoft.com/office/powerpoint/2010/main" val="337697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5B745-DA46-7E7A-7187-426992BCE95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39999" b="10448"/>
          <a:stretch/>
        </p:blipFill>
        <p:spPr>
          <a:xfrm>
            <a:off x="840035" y="0"/>
            <a:ext cx="7463930" cy="3698546"/>
          </a:xfrm>
          <a:prstGeom prst="rect">
            <a:avLst/>
          </a:prstGeom>
        </p:spPr>
      </p:pic>
      <p:sp>
        <p:nvSpPr>
          <p:cNvPr id="4" name="TextBox 3">
            <a:extLst>
              <a:ext uri="{FF2B5EF4-FFF2-40B4-BE49-F238E27FC236}">
                <a16:creationId xmlns:a16="http://schemas.microsoft.com/office/drawing/2014/main" id="{8D27E7D5-B6D7-4EAA-F22A-17245DCD8A64}"/>
              </a:ext>
            </a:extLst>
          </p:cNvPr>
          <p:cNvSpPr txBox="1"/>
          <p:nvPr/>
        </p:nvSpPr>
        <p:spPr>
          <a:xfrm>
            <a:off x="300251" y="3766777"/>
            <a:ext cx="8679976" cy="3046988"/>
          </a:xfrm>
          <a:prstGeom prst="rect">
            <a:avLst/>
          </a:prstGeom>
          <a:noFill/>
        </p:spPr>
        <p:txBody>
          <a:bodyPr wrap="square" rtlCol="0">
            <a:spAutoFit/>
          </a:bodyPr>
          <a:lstStyle/>
          <a:p>
            <a:pPr algn="just"/>
            <a:r>
              <a:rPr lang="en-US" sz="3200" b="1" dirty="0"/>
              <a:t>Jeremiah 12:5&gt; </a:t>
            </a:r>
            <a:r>
              <a:rPr lang="en-US" sz="3200" b="1" dirty="0">
                <a:solidFill>
                  <a:srgbClr val="0000CC"/>
                </a:solidFill>
              </a:rPr>
              <a:t>5 "If you have run with the footmen, and they have wearied you, Then how can you contend with horses?  And if in the land of peace, In which you trusted, they wearied you,</a:t>
            </a:r>
          </a:p>
          <a:p>
            <a:pPr algn="just"/>
            <a:r>
              <a:rPr lang="en-US" sz="3200" b="1" dirty="0">
                <a:solidFill>
                  <a:srgbClr val="0000CC"/>
                </a:solidFill>
              </a:rPr>
              <a:t>Then how will you do in the floodplain of the Jordan? </a:t>
            </a:r>
          </a:p>
        </p:txBody>
      </p:sp>
    </p:spTree>
    <p:extLst>
      <p:ext uri="{BB962C8B-B14F-4D97-AF65-F5344CB8AC3E}">
        <p14:creationId xmlns:p14="http://schemas.microsoft.com/office/powerpoint/2010/main" val="210585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6B770-FF94-5099-0F88-670F655E208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39999" b="10448"/>
          <a:stretch/>
        </p:blipFill>
        <p:spPr>
          <a:xfrm>
            <a:off x="840035" y="0"/>
            <a:ext cx="7463930" cy="3698546"/>
          </a:xfrm>
          <a:prstGeom prst="rect">
            <a:avLst/>
          </a:prstGeom>
        </p:spPr>
      </p:pic>
      <p:sp>
        <p:nvSpPr>
          <p:cNvPr id="4" name="TextBox 3">
            <a:extLst>
              <a:ext uri="{FF2B5EF4-FFF2-40B4-BE49-F238E27FC236}">
                <a16:creationId xmlns:a16="http://schemas.microsoft.com/office/drawing/2014/main" id="{8E03B7D8-2200-9ECB-0DE1-E458C536E5B6}"/>
              </a:ext>
            </a:extLst>
          </p:cNvPr>
          <p:cNvSpPr txBox="1"/>
          <p:nvPr/>
        </p:nvSpPr>
        <p:spPr>
          <a:xfrm>
            <a:off x="840035" y="3830745"/>
            <a:ext cx="7463930" cy="584775"/>
          </a:xfrm>
          <a:prstGeom prst="rect">
            <a:avLst/>
          </a:prstGeom>
          <a:noFill/>
        </p:spPr>
        <p:txBody>
          <a:bodyPr wrap="square">
            <a:spAutoFit/>
          </a:bodyPr>
          <a:lstStyle/>
          <a:p>
            <a:r>
              <a:rPr lang="en-US" sz="3200" b="1" dirty="0">
                <a:solidFill>
                  <a:srgbClr val="0000CC"/>
                </a:solidFill>
              </a:rPr>
              <a:t>1.	Run with horses</a:t>
            </a:r>
            <a:endParaRPr lang="en-US" sz="3200" dirty="0"/>
          </a:p>
        </p:txBody>
      </p:sp>
      <p:sp>
        <p:nvSpPr>
          <p:cNvPr id="5" name="TextBox 4">
            <a:extLst>
              <a:ext uri="{FF2B5EF4-FFF2-40B4-BE49-F238E27FC236}">
                <a16:creationId xmlns:a16="http://schemas.microsoft.com/office/drawing/2014/main" id="{6F77E24C-6AD0-BE5B-3D6B-C9FDFC55F79E}"/>
              </a:ext>
            </a:extLst>
          </p:cNvPr>
          <p:cNvSpPr txBox="1"/>
          <p:nvPr/>
        </p:nvSpPr>
        <p:spPr>
          <a:xfrm>
            <a:off x="840035" y="4439478"/>
            <a:ext cx="7463930" cy="584775"/>
          </a:xfrm>
          <a:prstGeom prst="rect">
            <a:avLst/>
          </a:prstGeom>
          <a:noFill/>
        </p:spPr>
        <p:txBody>
          <a:bodyPr wrap="square" rtlCol="0">
            <a:spAutoFit/>
          </a:bodyPr>
          <a:lstStyle/>
          <a:p>
            <a:r>
              <a:rPr lang="en-US" sz="3200" b="1" dirty="0">
                <a:solidFill>
                  <a:srgbClr val="0000CC"/>
                </a:solidFill>
              </a:rPr>
              <a:t>2.	Do not be weary </a:t>
            </a:r>
          </a:p>
        </p:txBody>
      </p:sp>
    </p:spTree>
    <p:extLst>
      <p:ext uri="{BB962C8B-B14F-4D97-AF65-F5344CB8AC3E}">
        <p14:creationId xmlns:p14="http://schemas.microsoft.com/office/powerpoint/2010/main" val="154097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02C1A7-6922-946C-68EE-EF1800FFF42F}"/>
              </a:ext>
            </a:extLst>
          </p:cNvPr>
          <p:cNvSpPr txBox="1"/>
          <p:nvPr/>
        </p:nvSpPr>
        <p:spPr>
          <a:xfrm>
            <a:off x="232012" y="4767706"/>
            <a:ext cx="8679976" cy="2062103"/>
          </a:xfrm>
          <a:prstGeom prst="rect">
            <a:avLst/>
          </a:prstGeom>
          <a:noFill/>
        </p:spPr>
        <p:txBody>
          <a:bodyPr wrap="square">
            <a:spAutoFit/>
          </a:bodyPr>
          <a:lstStyle/>
          <a:p>
            <a:pPr algn="just"/>
            <a:r>
              <a:rPr lang="en-US" sz="3200" b="1" dirty="0"/>
              <a:t>Joshua 14:11,12&gt; </a:t>
            </a:r>
            <a:r>
              <a:rPr lang="en-US" sz="3200" b="1" dirty="0">
                <a:solidFill>
                  <a:srgbClr val="0000CC"/>
                </a:solidFill>
              </a:rPr>
              <a:t>11 As yet I am as strong this day………………..12 Now therefore, give me this mountain of which the Lord spoke in that day……………………………</a:t>
            </a:r>
          </a:p>
        </p:txBody>
      </p:sp>
      <p:pic>
        <p:nvPicPr>
          <p:cNvPr id="12" name="Picture 11">
            <a:extLst>
              <a:ext uri="{FF2B5EF4-FFF2-40B4-BE49-F238E27FC236}">
                <a16:creationId xmlns:a16="http://schemas.microsoft.com/office/drawing/2014/main" id="{A2B27508-2C0C-E2C7-62B0-876372DF2793}"/>
              </a:ext>
            </a:extLst>
          </p:cNvPr>
          <p:cNvPicPr>
            <a:picLocks noChangeAspect="1"/>
          </p:cNvPicPr>
          <p:nvPr/>
        </p:nvPicPr>
        <p:blipFill>
          <a:blip r:embed="rId2"/>
          <a:stretch>
            <a:fillRect/>
          </a:stretch>
        </p:blipFill>
        <p:spPr>
          <a:xfrm>
            <a:off x="355229" y="20465"/>
            <a:ext cx="8433542" cy="4742604"/>
          </a:xfrm>
          <a:prstGeom prst="rect">
            <a:avLst/>
          </a:prstGeom>
        </p:spPr>
      </p:pic>
    </p:spTree>
    <p:extLst>
      <p:ext uri="{BB962C8B-B14F-4D97-AF65-F5344CB8AC3E}">
        <p14:creationId xmlns:p14="http://schemas.microsoft.com/office/powerpoint/2010/main" val="107853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A9E2B-2A72-C3E4-5B97-BD22FE2DF6C6}"/>
              </a:ext>
            </a:extLst>
          </p:cNvPr>
          <p:cNvPicPr>
            <a:picLocks noChangeAspect="1"/>
          </p:cNvPicPr>
          <p:nvPr/>
        </p:nvPicPr>
        <p:blipFill>
          <a:blip r:embed="rId2"/>
          <a:stretch>
            <a:fillRect/>
          </a:stretch>
        </p:blipFill>
        <p:spPr>
          <a:xfrm>
            <a:off x="355229" y="20465"/>
            <a:ext cx="8433542" cy="4742604"/>
          </a:xfrm>
          <a:prstGeom prst="rect">
            <a:avLst/>
          </a:prstGeom>
        </p:spPr>
      </p:pic>
      <p:sp>
        <p:nvSpPr>
          <p:cNvPr id="4" name="TextBox 3">
            <a:extLst>
              <a:ext uri="{FF2B5EF4-FFF2-40B4-BE49-F238E27FC236}">
                <a16:creationId xmlns:a16="http://schemas.microsoft.com/office/drawing/2014/main" id="{7F8D6475-D03B-60DC-7843-9356470F5E1C}"/>
              </a:ext>
            </a:extLst>
          </p:cNvPr>
          <p:cNvSpPr txBox="1"/>
          <p:nvPr/>
        </p:nvSpPr>
        <p:spPr>
          <a:xfrm>
            <a:off x="355229" y="4917423"/>
            <a:ext cx="8433542" cy="584775"/>
          </a:xfrm>
          <a:prstGeom prst="rect">
            <a:avLst/>
          </a:prstGeom>
          <a:noFill/>
        </p:spPr>
        <p:txBody>
          <a:bodyPr wrap="square">
            <a:spAutoFit/>
          </a:bodyPr>
          <a:lstStyle/>
          <a:p>
            <a:r>
              <a:rPr lang="en-US" sz="3200" b="1" dirty="0">
                <a:solidFill>
                  <a:srgbClr val="0000CC"/>
                </a:solidFill>
              </a:rPr>
              <a:t>1.	Have the attitude - give me this mountain</a:t>
            </a:r>
            <a:endParaRPr lang="en-US" sz="3200" dirty="0"/>
          </a:p>
        </p:txBody>
      </p:sp>
    </p:spTree>
    <p:extLst>
      <p:ext uri="{BB962C8B-B14F-4D97-AF65-F5344CB8AC3E}">
        <p14:creationId xmlns:p14="http://schemas.microsoft.com/office/powerpoint/2010/main" val="140865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jumping over barriers&#10;&#10;Description automatically generated">
            <a:extLst>
              <a:ext uri="{FF2B5EF4-FFF2-40B4-BE49-F238E27FC236}">
                <a16:creationId xmlns:a16="http://schemas.microsoft.com/office/drawing/2014/main" id="{156E84E4-0CDC-4CAC-532D-1244FBC83AAF}"/>
              </a:ext>
            </a:extLst>
          </p:cNvPr>
          <p:cNvPicPr>
            <a:picLocks noChangeAspect="1"/>
          </p:cNvPicPr>
          <p:nvPr/>
        </p:nvPicPr>
        <p:blipFill rotWithShape="1">
          <a:blip r:embed="rId2"/>
          <a:srcRect l="3778" r="1872" b="1"/>
          <a:stretch/>
        </p:blipFill>
        <p:spPr>
          <a:xfrm>
            <a:off x="-1123" y="0"/>
            <a:ext cx="9143980" cy="6856718"/>
          </a:xfrm>
          <a:prstGeom prst="rect">
            <a:avLst/>
          </a:prstGeom>
        </p:spPr>
      </p:pic>
      <p:sp>
        <p:nvSpPr>
          <p:cNvPr id="2" name="TextBox 1">
            <a:extLst>
              <a:ext uri="{FF2B5EF4-FFF2-40B4-BE49-F238E27FC236}">
                <a16:creationId xmlns:a16="http://schemas.microsoft.com/office/drawing/2014/main" id="{861055AE-6372-7F38-041F-F3E6CAB68435}"/>
              </a:ext>
            </a:extLst>
          </p:cNvPr>
          <p:cNvSpPr txBox="1"/>
          <p:nvPr/>
        </p:nvSpPr>
        <p:spPr>
          <a:xfrm>
            <a:off x="284921" y="78496"/>
            <a:ext cx="8574157" cy="1077218"/>
          </a:xfrm>
          <a:prstGeom prst="rect">
            <a:avLst/>
          </a:prstGeom>
          <a:noFill/>
        </p:spPr>
        <p:txBody>
          <a:bodyPr wrap="square" rtlCol="0">
            <a:spAutoFit/>
          </a:bodyPr>
          <a:lstStyle/>
          <a:p>
            <a:r>
              <a:rPr lang="en-US" sz="3200" b="1" dirty="0">
                <a:solidFill>
                  <a:schemeClr val="bg1"/>
                </a:solidFill>
                <a:latin typeface="Arial Rounded MT Bold" panose="020F0704030504030204" pitchFamily="34" charset="0"/>
              </a:rPr>
              <a:t>THERE ARE ALWAYS CHALLENGES BEFORE JESUS AND HIS CHURCH</a:t>
            </a:r>
          </a:p>
        </p:txBody>
      </p:sp>
      <p:sp>
        <p:nvSpPr>
          <p:cNvPr id="3" name="TextBox 2">
            <a:extLst>
              <a:ext uri="{FF2B5EF4-FFF2-40B4-BE49-F238E27FC236}">
                <a16:creationId xmlns:a16="http://schemas.microsoft.com/office/drawing/2014/main" id="{49A3B9A2-2BBD-AD0E-3312-F8A77D2DDF0F}"/>
              </a:ext>
            </a:extLst>
          </p:cNvPr>
          <p:cNvSpPr txBox="1"/>
          <p:nvPr/>
        </p:nvSpPr>
        <p:spPr>
          <a:xfrm>
            <a:off x="3286539" y="5299588"/>
            <a:ext cx="5856318" cy="1077218"/>
          </a:xfrm>
          <a:prstGeom prst="rect">
            <a:avLst/>
          </a:prstGeom>
          <a:noFill/>
        </p:spPr>
        <p:txBody>
          <a:bodyPr wrap="square" rtlCol="0">
            <a:spAutoFit/>
          </a:bodyPr>
          <a:lstStyle/>
          <a:p>
            <a:pPr algn="ctr"/>
            <a:r>
              <a:rPr lang="en-US" sz="3200" dirty="0">
                <a:solidFill>
                  <a:schemeClr val="bg1"/>
                </a:solidFill>
                <a:latin typeface="Arial Rounded MT Bold" panose="020F0704030504030204" pitchFamily="34" charset="0"/>
              </a:rPr>
              <a:t>THAT MEANS </a:t>
            </a:r>
            <a:r>
              <a:rPr lang="en-US" sz="3200">
                <a:solidFill>
                  <a:schemeClr val="bg1"/>
                </a:solidFill>
                <a:latin typeface="Arial Rounded MT Bold" panose="020F0704030504030204" pitchFamily="34" charset="0"/>
              </a:rPr>
              <a:t>CHALLENGES ARE BEFORE </a:t>
            </a:r>
            <a:r>
              <a:rPr lang="en-US" sz="3200" dirty="0">
                <a:solidFill>
                  <a:schemeClr val="bg1"/>
                </a:solidFill>
                <a:latin typeface="Arial Rounded MT Bold" panose="020F0704030504030204" pitchFamily="34" charset="0"/>
              </a:rPr>
              <a:t>US</a:t>
            </a:r>
            <a:r>
              <a:rPr lang="en-US" sz="3200" dirty="0">
                <a:latin typeface="Arial Rounded MT Bold" panose="020F0704030504030204" pitchFamily="34" charset="0"/>
              </a:rPr>
              <a:t> </a:t>
            </a:r>
          </a:p>
        </p:txBody>
      </p:sp>
    </p:spTree>
    <p:extLst>
      <p:ext uri="{BB962C8B-B14F-4D97-AF65-F5344CB8AC3E}">
        <p14:creationId xmlns:p14="http://schemas.microsoft.com/office/powerpoint/2010/main" val="26415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480B0F-6C73-ED87-60CD-59EBE66ED6E0}"/>
              </a:ext>
            </a:extLst>
          </p:cNvPr>
          <p:cNvSpPr txBox="1"/>
          <p:nvPr/>
        </p:nvSpPr>
        <p:spPr>
          <a:xfrm>
            <a:off x="479161" y="639193"/>
            <a:ext cx="2678858" cy="357351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b="1" kern="1200" dirty="0">
                <a:solidFill>
                  <a:schemeClr val="tx1"/>
                </a:solidFill>
                <a:latin typeface="+mj-lt"/>
                <a:ea typeface="+mj-ea"/>
                <a:cs typeface="+mj-cs"/>
              </a:rPr>
              <a:t>We cannot be mediocre and achieve GREAT THINGS for Jesus and His church</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artoon of a running character&#10;&#10;Description automatically generated">
            <a:extLst>
              <a:ext uri="{FF2B5EF4-FFF2-40B4-BE49-F238E27FC236}">
                <a16:creationId xmlns:a16="http://schemas.microsoft.com/office/drawing/2014/main" id="{0A31F67B-4B97-B6DA-A8E1-AF77DF430FEF}"/>
              </a:ext>
            </a:extLst>
          </p:cNvPr>
          <p:cNvPicPr>
            <a:picLocks noChangeAspect="1"/>
          </p:cNvPicPr>
          <p:nvPr/>
        </p:nvPicPr>
        <p:blipFill>
          <a:blip r:embed="rId2"/>
          <a:stretch>
            <a:fillRect/>
          </a:stretch>
        </p:blipFill>
        <p:spPr>
          <a:xfrm>
            <a:off x="4003792" y="640080"/>
            <a:ext cx="4384821" cy="5550408"/>
          </a:xfrm>
          <a:prstGeom prst="rect">
            <a:avLst/>
          </a:prstGeom>
        </p:spPr>
      </p:pic>
    </p:spTree>
    <p:extLst>
      <p:ext uri="{BB962C8B-B14F-4D97-AF65-F5344CB8AC3E}">
        <p14:creationId xmlns:p14="http://schemas.microsoft.com/office/powerpoint/2010/main" val="2989336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176</TotalTime>
  <Words>220</Words>
  <Application>Microsoft Office PowerPoint</Application>
  <PresentationFormat>On-screen Show (4:3)</PresentationFormat>
  <Paragraphs>14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Martin</dc:creator>
  <cp:lastModifiedBy>Operator</cp:lastModifiedBy>
  <cp:revision>15</cp:revision>
  <dcterms:created xsi:type="dcterms:W3CDTF">2023-11-15T20:08:42Z</dcterms:created>
  <dcterms:modified xsi:type="dcterms:W3CDTF">2023-12-10T13:48:10Z</dcterms:modified>
</cp:coreProperties>
</file>