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1777" r:id="rId3"/>
    <p:sldId id="1868" r:id="rId4"/>
    <p:sldId id="1980" r:id="rId5"/>
    <p:sldId id="1981" r:id="rId6"/>
    <p:sldId id="1983" r:id="rId7"/>
    <p:sldId id="1985" r:id="rId8"/>
    <p:sldId id="1986" r:id="rId9"/>
    <p:sldId id="1987" r:id="rId10"/>
    <p:sldId id="1988" r:id="rId11"/>
    <p:sldId id="1989" r:id="rId12"/>
    <p:sldId id="1977" r:id="rId13"/>
    <p:sldId id="1976" r:id="rId14"/>
    <p:sldId id="1978" r:id="rId15"/>
    <p:sldId id="1995" r:id="rId16"/>
    <p:sldId id="2004" r:id="rId17"/>
    <p:sldId id="1996" r:id="rId18"/>
    <p:sldId id="1997" r:id="rId19"/>
    <p:sldId id="1998" r:id="rId20"/>
    <p:sldId id="1979" r:id="rId21"/>
    <p:sldId id="1999" r:id="rId22"/>
    <p:sldId id="2000" r:id="rId23"/>
    <p:sldId id="2001" r:id="rId24"/>
    <p:sldId id="2002" r:id="rId25"/>
    <p:sldId id="2003" r:id="rId26"/>
    <p:sldId id="1892" r:id="rId2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EB2"/>
    <a:srgbClr val="FADDCA"/>
    <a:srgbClr val="F9E6CB"/>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3447" autoAdjust="0"/>
  </p:normalViewPr>
  <p:slideViewPr>
    <p:cSldViewPr snapToGrid="0">
      <p:cViewPr varScale="1">
        <p:scale>
          <a:sx n="100" d="100"/>
          <a:sy n="100" d="100"/>
        </p:scale>
        <p:origin x="828" y="78"/>
      </p:cViewPr>
      <p:guideLst>
        <p:guide orient="horz" pos="2184"/>
        <p:guide pos="3840"/>
      </p:guideLst>
    </p:cSldViewPr>
  </p:slideViewPr>
  <p:outlineViewPr>
    <p:cViewPr>
      <p:scale>
        <a:sx n="33" d="100"/>
        <a:sy n="33" d="100"/>
      </p:scale>
      <p:origin x="0" y="-96"/>
    </p:cViewPr>
  </p:outlineViewPr>
  <p:notesTextViewPr>
    <p:cViewPr>
      <p:scale>
        <a:sx n="75" d="100"/>
        <a:sy n="75"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9795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0502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2228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8094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0472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7352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7017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934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4341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293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4424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29931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62098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47775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7748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6606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5582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921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7820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3762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7960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7011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6895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94017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Finding the Joy of Your Salvation</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1 Peter 1:3-9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139595"/>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the results of the Holy Spirit working in our lives</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Galatian 5—Contrast between life “in the Spirit” and  life “in the flesh</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Walk in the Spirit and you shall not fulfill the lusts of the flesh (v. 16)</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The flesh lusts against the Spirit and the Spirit against the flesh (v. 17)</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You are led by the Spirit (v. 18)</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The works of the flesh are evident (manifest)</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679633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5858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the results of the Holy Spirit working in our lives</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Galatian 5—Contrast between life “in the Spirit” and  life “in the flesh</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Walk in the Spirit and you shall not fulfill the lusts of the flesh (v. 16)</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The flesh lusts against the Spirit and the Spirit against the flesh (v. 17)</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You are led by the Spirit (v. 18)</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The works of the flesh are evident (manifest)</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We have crucified the flesh and we live in the Spirit, walk in the Spirit (vs. 24-25)</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244542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521125"/>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the Text—1 Peter 1:3-9</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217171"/>
            <a:ext cx="11221279" cy="2569934"/>
          </a:xfrm>
          <a:prstGeom prst="rect">
            <a:avLst/>
          </a:prstGeom>
          <a:noFill/>
        </p:spPr>
        <p:txBody>
          <a:bodyPr wrap="square" rtlCol="0">
            <a:spAutoFit/>
          </a:bodyPr>
          <a:lstStyle/>
          <a:p>
            <a:pPr marR="0" algn="just" rtl="0"/>
            <a:r>
              <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Blessed be the God and Father of our Lord Jesus Christ, who according to His abundant mercy has begotten us again to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a living hope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through the resurrection of Jesus Christ from the dead,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to an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inheritance</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incorruptible</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undefiled</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that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does not fade away</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reserved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in heaven for you,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who are </a:t>
            </a:r>
            <a:r>
              <a:rPr lang="en-US" sz="2300" b="1" u="none" strike="noStrike" baseline="0" dirty="0">
                <a:solidFill>
                  <a:srgbClr val="FFC000"/>
                </a:solidFill>
                <a:latin typeface="Calibri" panose="020F0502020204030204" pitchFamily="34" charset="0"/>
                <a:ea typeface="Calibri" panose="020F0502020204030204" pitchFamily="34" charset="0"/>
                <a:cs typeface="Calibri" panose="020F0502020204030204" pitchFamily="34" charset="0"/>
              </a:rPr>
              <a:t>kept by the power of God through faith</a:t>
            </a:r>
            <a:r>
              <a:rPr lang="en-US" sz="2300" b="1" u="none" strike="noStrike" baseline="0" dirty="0">
                <a:solidFill>
                  <a:schemeClr val="accent2">
                    <a:lumMod val="60000"/>
                    <a:lumOff val="40000"/>
                  </a:schemeClr>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for salvation ready to be revealed in the last time. </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784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521125"/>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the Text—1 Peter 1:3-9</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217171"/>
            <a:ext cx="11221279" cy="5401479"/>
          </a:xfrm>
          <a:prstGeom prst="rect">
            <a:avLst/>
          </a:prstGeom>
          <a:noFill/>
        </p:spPr>
        <p:txBody>
          <a:bodyPr wrap="square" rtlCol="0">
            <a:spAutoFit/>
          </a:bodyPr>
          <a:lstStyle/>
          <a:p>
            <a:pPr marR="0" algn="just" rtl="0"/>
            <a:r>
              <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Blessed be the God and Father of our Lord Jesus Christ, who according to His abundant mercy has begotten us again to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a living hope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through the resurrection of Jesus Christ from the dead,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to an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inheritance</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incorruptible</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undefiled</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that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does not fade away</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accent4">
                    <a:lumMod val="60000"/>
                    <a:lumOff val="40000"/>
                  </a:schemeClr>
                </a:solidFill>
                <a:latin typeface="Calibri" panose="020F0502020204030204" pitchFamily="34" charset="0"/>
                <a:ea typeface="Calibri" panose="020F0502020204030204" pitchFamily="34" charset="0"/>
                <a:cs typeface="Calibri" panose="020F0502020204030204" pitchFamily="34" charset="0"/>
              </a:rPr>
              <a:t>reserved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in heaven for you,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who are </a:t>
            </a:r>
            <a:r>
              <a:rPr lang="en-US" sz="2300" b="1" u="none" strike="noStrike" baseline="0" dirty="0">
                <a:solidFill>
                  <a:srgbClr val="FFC000"/>
                </a:solidFill>
                <a:latin typeface="Calibri" panose="020F0502020204030204" pitchFamily="34" charset="0"/>
                <a:ea typeface="Calibri" panose="020F0502020204030204" pitchFamily="34" charset="0"/>
                <a:cs typeface="Calibri" panose="020F0502020204030204" pitchFamily="34" charset="0"/>
              </a:rPr>
              <a:t>kept by the power of God through faith</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for salvation ready to be revealed in the last time.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6  In this you greatly rejoice</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though now for a little while, if need be, you have been grieved by various trials,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that the genuineness of your faith, being much more precious than gold that perishes, though it is tested by fire, may be found to praise, honor, and glory at the revelation of Jesus Christ,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whom having not seen you love. Though now you do not see Him, yet believing, you </a:t>
            </a:r>
            <a:r>
              <a:rPr lang="en-US" sz="23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rejoice with joy inexpressible and full of glory,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receiving the end of your faith—the salvation of your souls. </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1505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509567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951566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0799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31168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6927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727721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27754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that is unspeakable/unutterable/indescribable (v. 8)</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701055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862322"/>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that is unspeakable/unutterable/indescribable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“full of glory” (word used to describe Moses’ face)—2 Cor. 3:10)</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39993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521125"/>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Text—1 Peter 1:3-9</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217171"/>
            <a:ext cx="11221279" cy="5401479"/>
          </a:xfrm>
          <a:prstGeom prst="rect">
            <a:avLst/>
          </a:prstGeom>
          <a:noFill/>
        </p:spPr>
        <p:txBody>
          <a:bodyPr wrap="square" rtlCol="0">
            <a:spAutoFit/>
          </a:bodyPr>
          <a:lstStyle/>
          <a:p>
            <a:pPr marR="0" algn="just" rtl="0"/>
            <a:r>
              <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Blessed be the God and Father of our Lord Jesus Christ, who according to His abundant mercy has begotten us again to a living hope through the resurrection of Jesus Christ from the dead,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to an inheritance incorruptible and undefiled and that does not fade away, reserved in heaven for you,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who are kept by the power of God through faith for salvation ready to be revealed in the last time.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In this you greatly rejoice, though now for a little while, if need be, you have been grieved by various trials,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that the genuineness of your faith, being much more precious than gold that perishes, though it is tested by fire, may be found to praise, honor, and glory at the revelation of Jesus Christ,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whom having not seen you love. Though now you do not see Him, yet believing, you rejoice with joy inexpressible and full of glory,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receiving the end of your faith—the salvation of your souls. </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 and Applied</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411203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 and Applied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44709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that is unspeakable/unutterable/indescribable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“full of glory” (word used to describe Moses’ face)—2 Cor. 3:10</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worship (Psa. 122:1)</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690961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 and Applied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031873"/>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that is unspeakable/unutterable/indescribable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“full of glory” (word used to describe Moses’ face)—2 Cor. 3:10</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worship (Psa. 122:1)</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His death and resurrection (Matt. 28:9)</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282898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 and Applied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4616648"/>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that is unspeakable/unutterable/indescribable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“full of glory” (word used to describe Moses’ face)—2 Cor. 3:10</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worship (Psa. 122:1)</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His death and resurrection (Matt. 28:9) </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salvation that come at the end of our faith (v. 9)</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107528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 and Applied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754052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that is unspeakable/unutterable/indescribable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“full of glory” (word used to describe Moses’ face)—2 Cor. 3:10</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worship (Psa. 122:1)</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His death and resurrection (Matt. 28:9) </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salvation that come at the end of our faith (v. 9)</a:t>
            </a:r>
          </a:p>
          <a:p>
            <a:pPr marL="285750" indent="-285750" algn="just">
              <a:spcAft>
                <a:spcPts val="12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You rejoice (Greek perfect tense—past tense with present application)</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(literally as 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975942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Joy Defined and Applied</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754052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Not just joy, but “greatly rejoice” (v. 6)</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tied to genuineness of faith (v. 7)</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Rejoice defined from a word which means to jump exceedingly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that is unspeakable/unutterable/indescribable (v. 8)</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“full of glory” (word used to describe Moses’ face)—2 Cor. 3:10</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worship (Psa. 122:1)</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His death and resurrection (Matt. 28:9) </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joy of salvation that come at the end of our faith (v. 9)</a:t>
            </a:r>
          </a:p>
          <a:p>
            <a:pPr marL="285750" indent="-285750" algn="just">
              <a:spcAft>
                <a:spcPts val="12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You rejoice (Greek perfect tense—past tense with present application)</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(literally as Paul traveled often with various individuals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First missionary journey—Barnabas and John Mark</a:t>
            </a:r>
          </a:p>
        </p:txBody>
      </p:sp>
      <p:sp>
        <p:nvSpPr>
          <p:cNvPr id="4" name="TextBox 3">
            <a:extLst>
              <a:ext uri="{FF2B5EF4-FFF2-40B4-BE49-F238E27FC236}">
                <a16:creationId xmlns:a16="http://schemas.microsoft.com/office/drawing/2014/main" id="{40E35311-F285-CAA4-31A7-EC855A1D165C}"/>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17231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Finding the Joy Jesus Gives Us</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6820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523220"/>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1668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107996"/>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45105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1692771"/>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Joy is the results of the Holy Spirit working in our lives</a:t>
            </a: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419663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80076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the results of the Holy Spirit working in our lives</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Galatian 5—Contrast between life “in the Spirit” and  life “in the flesh</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06443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2800767"/>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the results of the Holy Spirit working in our lives</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Galatian 5—Contrast between life “in the Spirit” and  life “in the flesh</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Walk in the Spirit and you shall not fulfill the lusts of the flesh (v. 16)</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329205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247043"/>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the results of the Holy Spirit working in our lives</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Galatian 5—Contrast between life “in the Spirit” and  life “in the flesh</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Walk in the Spirit and you shall not fulfill the lusts of the flesh (v. 16)</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The flesh lusts against the Spirit and the Spirit against the flesh (v. 17)</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384671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18216" y="764089"/>
            <a:ext cx="9247539" cy="576470"/>
          </a:xfrm>
        </p:spPr>
        <p:txBody>
          <a:bodyPr/>
          <a:lstStyle/>
          <a:p>
            <a:pPr lvl="0" algn="ct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Joy, the Flesh &amp; the Spirit</a:t>
            </a:r>
          </a:p>
        </p:txBody>
      </p:sp>
      <p:sp>
        <p:nvSpPr>
          <p:cNvPr id="3" name="TextBox 2">
            <a:extLst>
              <a:ext uri="{FF2B5EF4-FFF2-40B4-BE49-F238E27FC236}">
                <a16:creationId xmlns:a16="http://schemas.microsoft.com/office/drawing/2014/main" id="{01643140-CBFD-D940-DF51-229A4650A6F5}"/>
              </a:ext>
            </a:extLst>
          </p:cNvPr>
          <p:cNvSpPr txBox="1"/>
          <p:nvPr/>
        </p:nvSpPr>
        <p:spPr>
          <a:xfrm>
            <a:off x="697230" y="1697268"/>
            <a:ext cx="10964350" cy="3693319"/>
          </a:xfrm>
          <a:prstGeom prst="rect">
            <a:avLst/>
          </a:prstGeom>
          <a:noFill/>
        </p:spPr>
        <p:txBody>
          <a:bodyPr wrap="square" rtlCol="0">
            <a:spAutoFit/>
          </a:bodyPr>
          <a:lstStyle/>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Ready for you photo:  “Smile and everyone say cheese”</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Fake smile and artificial cheese is not happiness</a:t>
            </a:r>
          </a:p>
          <a:p>
            <a:pPr marL="285750" indent="-285750" algn="just">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Joy is the results of the Holy Spirit working in our lives</a:t>
            </a:r>
          </a:p>
          <a:p>
            <a:pPr marL="285750" indent="-285750" algn="just">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Galatian 5—Contrast between life “in the Spirit” and  life “in the flesh</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Walk in the Spirit and you shall not fulfill the lusts of the flesh (v. 16)</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The flesh lusts against the Spirit and the Spirit against the flesh (v. 17)</a:t>
            </a:r>
          </a:p>
          <a:p>
            <a:pPr lvl="1" algn="just">
              <a:spcAft>
                <a:spcPts val="600"/>
              </a:spcAft>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You are led by the Spirit (v. 18)</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40E35311-F285-CAA4-31A7-EC855A1D165C}"/>
              </a:ext>
            </a:extLst>
          </p:cNvPr>
          <p:cNvSpPr txBox="1"/>
          <p:nvPr/>
        </p:nvSpPr>
        <p:spPr>
          <a:xfrm>
            <a:off x="-1594556" y="1377388"/>
            <a:ext cx="5066962"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2577841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12435</TotalTime>
  <Words>2138</Words>
  <Application>Microsoft Office PowerPoint</Application>
  <PresentationFormat>Widescreen</PresentationFormat>
  <Paragraphs>181</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Cambria</vt:lpstr>
      <vt:lpstr>Office Theme</vt:lpstr>
      <vt:lpstr>Finding the Joy of Your Salvation</vt:lpstr>
      <vt:lpstr>The Text—1 Peter 1:3-9</vt:lpstr>
      <vt:lpstr>Understanding Joy, the Flesh &amp; the Spirit</vt:lpstr>
      <vt:lpstr>Understanding Joy, the Flesh &amp; the Spirit</vt:lpstr>
      <vt:lpstr>Understanding Joy, the Flesh &amp; the Spirit</vt:lpstr>
      <vt:lpstr>Understanding Joy, the Flesh &amp; the Spirit</vt:lpstr>
      <vt:lpstr>Understanding Joy, the Flesh &amp; the Spirit</vt:lpstr>
      <vt:lpstr>Understanding Joy, the Flesh &amp; the Spirit</vt:lpstr>
      <vt:lpstr>Understanding Joy, the Flesh &amp; the Spirit</vt:lpstr>
      <vt:lpstr>Understanding Joy, the Flesh &amp; the Spirit</vt:lpstr>
      <vt:lpstr>Understanding Joy, the Flesh &amp; the Spirit</vt:lpstr>
      <vt:lpstr>Looking at the Text—1 Peter 1:3-9</vt:lpstr>
      <vt:lpstr>Looking at the Text—1 Peter 1:3-9</vt:lpstr>
      <vt:lpstr>Joy Defined</vt:lpstr>
      <vt:lpstr>Joy Defined</vt:lpstr>
      <vt:lpstr>Joy Defined</vt:lpstr>
      <vt:lpstr>Joy Defined</vt:lpstr>
      <vt:lpstr>Joy Defined</vt:lpstr>
      <vt:lpstr>Joy Defined</vt:lpstr>
      <vt:lpstr>Joy Defined and Applied</vt:lpstr>
      <vt:lpstr>Joy Defined and Applied</vt:lpstr>
      <vt:lpstr>Joy Defined and Applied</vt:lpstr>
      <vt:lpstr>Joy Defined and Applied</vt:lpstr>
      <vt:lpstr>Joy Defined and Applied</vt:lpstr>
      <vt:lpstr>Joy Defined and Applied</vt:lpstr>
      <vt:lpstr> Finding the Joy Jesus Gives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182</cp:revision>
  <cp:lastPrinted>2023-12-03T22:13:01Z</cp:lastPrinted>
  <dcterms:modified xsi:type="dcterms:W3CDTF">2023-12-03T22:13:48Z</dcterms:modified>
</cp:coreProperties>
</file>