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BCAF-5231-34F9-C268-D38740306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620B7-62A8-B8CE-A3B0-8BF4E520A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DE19D-3F92-9FDE-51F3-4584E17E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59BDD-742C-5991-2CB2-02E624AE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2003-E637-2B7F-75F8-A7C06DF3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C43C4-C7DB-D8F4-A2C8-0228FC1C8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7781C-1749-F869-0F7B-71BCA49D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E588-79D6-27F9-6D95-653A4626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B36AD-5398-D6F8-0041-7CD69379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BCB6-4857-17AD-80A3-CA8129E7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8A34-9CBD-EA11-46CD-7FE94E24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838A0-0723-1CA9-EC41-631E222D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3633F-D44B-E8A3-69B6-117FDFD9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FF07F-8B5F-241F-B744-C5676B68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DEBD1-4651-5E47-38E5-84D895EB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B96D-2E6D-D4A9-8638-85D9B048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7F2FF-571D-7DAA-05F5-9AEFA7BC4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2296E-024E-572A-357E-997AFF0D3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D67CD-772E-1DD7-1B47-F0A9A462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B5E57-6248-15C7-EFC9-950BD942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757E-7D11-1DD7-0BA0-2A1913F3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4C60-920C-B68B-1700-86113AA5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817CA-7647-ECD4-CC84-A26AC75E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7349-9FC1-7FC5-E6E0-B703911A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B70D8-5763-E193-A73C-4E6EBB42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44892-51F8-2721-D3A5-EE916904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4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F547E-F0DE-0449-0AFA-46E5F4C22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DD79-C87B-F159-B296-FA7164512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4CD3-4613-DEB1-DD56-1F3AA2F2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C9A1F-ABCA-7148-74EE-FA335FBA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EF778-FFCC-DC34-4B26-A02AF6EF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C9875C-7485-E5E2-31C2-29B179906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4F1F-87C1-CF27-3283-E10A8F2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0" y="1746422"/>
            <a:ext cx="11864547" cy="51115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1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80D51A-10F3-F924-8BA2-72ECCF5C5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4F1F-87C1-CF27-3283-E10A8F2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0" y="1746422"/>
            <a:ext cx="11864547" cy="51115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12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D74AA0-E835-B8F6-F2D7-B8490289C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4F1F-87C1-CF27-3283-E10A8F2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0" y="1746422"/>
            <a:ext cx="11864547" cy="51115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25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3A87A-AC05-856C-69E0-9212E65C3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4F1F-87C1-CF27-3283-E10A8F2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0" y="1746422"/>
            <a:ext cx="11864547" cy="5111578"/>
          </a:xfrm>
        </p:spPr>
        <p:txBody>
          <a:bodyPr>
            <a:normAutofit/>
          </a:bodyPr>
          <a:lstStyle>
            <a:lvl1pPr marL="347663" indent="-347663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914400" indent="-338138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4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E366-21DF-3EB6-5FE1-D0C883EA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F7830-0AF6-1663-1FB1-E4D8FED6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962E-1AD1-4E00-4C70-2AF15383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3330-0550-0E27-8B42-0450EFBE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B61DB-982C-355B-89C3-47E95873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F10E-C6B8-1433-5E7E-9860DCA5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653E-6ABB-CB14-89CF-EC97CE00F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C1BBD-777D-0EB7-033E-614B3A58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1BE44-793D-E4AB-2795-C69B4C75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58890-7B26-8E96-C2F2-6ACF96B7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F9628-D674-083D-0271-148AB10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9E4D-F904-6EB3-07EA-ECBBBBA2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DF572-EED7-EB75-24FE-AF7D2860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C28C-1C7D-0457-B981-DEF1C94B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11287-40FF-ED7F-3CEB-9A705970E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05634-3C42-0C4E-A08E-C41858E4F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24F66-A83B-7023-AB57-FC72ECDC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01CB1-B9B4-634C-43D0-E97ED3CA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1B1CD-7F48-526F-7245-E3D9A8E9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75FB-816D-D4A2-C215-016A16B2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F932D-2662-A9B6-4DAD-0108D8C9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1CFC9-D246-6CB6-2EAD-1F93EC02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50185-70D4-45CF-EBE4-B4E9B024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4EDFB-B177-CF06-E2DE-940F45BC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E0A06-E38F-DBB3-3F8F-55CECC23C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DB6F-BA03-2D54-3AC4-1884C97D6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444E-7A8D-4983-88BA-537E9BE4D7B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1850-4D50-72FD-FFA1-658AA219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9A28A-FBBD-5E11-0FBD-A34F2A25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DB0E2-CE99-4906-A99A-1F8AED87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E77AF-1B1E-BA98-AEB7-1A29313A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His Captivating State of Splendor and Majesty (Rev. 4:3-8a)</a:t>
            </a:r>
          </a:p>
          <a:p>
            <a:r>
              <a:rPr lang="en-US" dirty="0"/>
              <a:t>As Sovereign Ruler</a:t>
            </a:r>
          </a:p>
          <a:p>
            <a:pPr lvl="1"/>
            <a:r>
              <a:rPr lang="en-US" dirty="0"/>
              <a:t>He saw the throne – dominates this whole scene and the book</a:t>
            </a:r>
          </a:p>
          <a:p>
            <a:pPr lvl="1"/>
            <a:r>
              <a:rPr lang="en-US" dirty="0"/>
              <a:t>He saw the One on the throne – the reigning God </a:t>
            </a:r>
          </a:p>
          <a:p>
            <a:pPr lvl="1"/>
            <a:r>
              <a:rPr lang="en-US" dirty="0"/>
              <a:t>He saw that God “sits” on the throne – He is not moved and is unmovable</a:t>
            </a:r>
          </a:p>
          <a:p>
            <a:r>
              <a:rPr lang="en-US" dirty="0"/>
              <a:t>John Saw and We See the Power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E77AF-1B1E-BA98-AEB7-1A29313A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70" y="1746422"/>
            <a:ext cx="12002530" cy="5111578"/>
          </a:xfrm>
        </p:spPr>
        <p:txBody>
          <a:bodyPr>
            <a:normAutofit/>
          </a:bodyPr>
          <a:lstStyle/>
          <a:p>
            <a:r>
              <a:rPr lang="en-US" dirty="0"/>
              <a:t>In His Resurrected State of Triumph and Victory (5:5)</a:t>
            </a:r>
          </a:p>
          <a:p>
            <a:r>
              <a:rPr lang="en-US" dirty="0"/>
              <a:t>As Slain Redeemer</a:t>
            </a:r>
          </a:p>
          <a:p>
            <a:pPr lvl="1"/>
            <a:r>
              <a:rPr lang="en-US" dirty="0"/>
              <a:t>He saw the Lamb (5:6) – dominates this whole scene and the book</a:t>
            </a:r>
          </a:p>
          <a:p>
            <a:pPr lvl="1"/>
            <a:r>
              <a:rPr lang="en-US" dirty="0"/>
              <a:t>He saw the Lamb “as if slain” (5:6) – still bearing the marks of His wounds</a:t>
            </a:r>
          </a:p>
          <a:p>
            <a:pPr lvl="1"/>
            <a:r>
              <a:rPr lang="en-US" dirty="0"/>
              <a:t>He saw the Lamb who was slain to redeem men to God (5:9-10; 1 Pet. 1:19; 2:5, 9)</a:t>
            </a:r>
          </a:p>
          <a:p>
            <a:pPr lvl="1"/>
            <a:r>
              <a:rPr lang="en-US" dirty="0"/>
              <a:t>He saw the slain Lamb standing (5:6) – still alive and ready for action</a:t>
            </a:r>
          </a:p>
          <a:p>
            <a:r>
              <a:rPr lang="en-US" dirty="0"/>
              <a:t>John Saw and We See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26098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E77AF-1B1E-BA98-AEB7-1A29313A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Of the God and Redeemer Who Are “Worthy” (4:11; 5:2, 9, 12)</a:t>
            </a:r>
          </a:p>
          <a:p>
            <a:pPr lvl="1"/>
            <a:r>
              <a:rPr lang="en-US" dirty="0"/>
              <a:t>For His holiness (4:8)</a:t>
            </a:r>
          </a:p>
          <a:p>
            <a:pPr lvl="1"/>
            <a:r>
              <a:rPr lang="en-US" dirty="0"/>
              <a:t>For His omnipotence (4:8)</a:t>
            </a:r>
          </a:p>
          <a:p>
            <a:pPr lvl="1"/>
            <a:r>
              <a:rPr lang="en-US" dirty="0"/>
              <a:t>For His eternality (4:8, 9, 10; 5:13-14)</a:t>
            </a:r>
          </a:p>
          <a:p>
            <a:pPr lvl="1"/>
            <a:r>
              <a:rPr lang="en-US" dirty="0"/>
              <a:t>For His glory (4:11; 5:12-13)</a:t>
            </a:r>
          </a:p>
          <a:p>
            <a:pPr lvl="1"/>
            <a:r>
              <a:rPr lang="en-US" dirty="0"/>
              <a:t>For His honor (4:11; 5:12-13)</a:t>
            </a:r>
          </a:p>
          <a:p>
            <a:pPr lvl="1"/>
            <a:r>
              <a:rPr lang="en-US" dirty="0"/>
              <a:t>For His power (4:11; 5:12-13)</a:t>
            </a:r>
          </a:p>
          <a:p>
            <a:pPr lvl="1"/>
            <a:r>
              <a:rPr lang="en-US" dirty="0"/>
              <a:t>For His creation (4:11)</a:t>
            </a:r>
          </a:p>
          <a:p>
            <a:pPr lvl="1"/>
            <a:r>
              <a:rPr lang="en-US" dirty="0"/>
              <a:t>For His redemption (5:9)</a:t>
            </a:r>
          </a:p>
          <a:p>
            <a:pPr lvl="1"/>
            <a:r>
              <a:rPr lang="en-US" dirty="0"/>
              <a:t>For His riches (5:12)</a:t>
            </a:r>
          </a:p>
          <a:p>
            <a:pPr lvl="1"/>
            <a:r>
              <a:rPr lang="en-US" dirty="0"/>
              <a:t>For His wisdom (5:12)</a:t>
            </a:r>
          </a:p>
          <a:p>
            <a:pPr lvl="1"/>
            <a:r>
              <a:rPr lang="en-US" dirty="0"/>
              <a:t>For His strength (5:12)</a:t>
            </a:r>
          </a:p>
          <a:p>
            <a:pPr lvl="1"/>
            <a:r>
              <a:rPr lang="en-US" dirty="0"/>
              <a:t>For His blessing (5:12-13)</a:t>
            </a:r>
          </a:p>
        </p:txBody>
      </p:sp>
    </p:spTree>
    <p:extLst>
      <p:ext uri="{BB962C8B-B14F-4D97-AF65-F5344CB8AC3E}">
        <p14:creationId xmlns:p14="http://schemas.microsoft.com/office/powerpoint/2010/main" val="4437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E77AF-1B1E-BA98-AEB7-1A29313A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God and Redeemer Who Are “Worthy” (4:11; 5:2, 9, 12)</a:t>
            </a:r>
          </a:p>
          <a:p>
            <a:r>
              <a:rPr lang="en-US" dirty="0"/>
              <a:t>With Humble, Natural and Full Adoration</a:t>
            </a:r>
          </a:p>
          <a:p>
            <a:pPr lvl="1"/>
            <a:r>
              <a:rPr lang="en-US" dirty="0"/>
              <a:t>Worship that “falls down” before God (4:10; 5:8, 14)</a:t>
            </a:r>
          </a:p>
          <a:p>
            <a:pPr lvl="1"/>
            <a:r>
              <a:rPr lang="en-US" dirty="0"/>
              <a:t>Worship that prostrates with kisses of reverent adoration (4:10; 5:14)</a:t>
            </a:r>
          </a:p>
          <a:p>
            <a:pPr lvl="1"/>
            <a:r>
              <a:rPr lang="en-US" dirty="0"/>
              <a:t>Worship that “casts” personal “crowns” before God (4:10)</a:t>
            </a:r>
          </a:p>
          <a:p>
            <a:pPr lvl="1"/>
            <a:r>
              <a:rPr lang="en-US" dirty="0"/>
              <a:t>Worship that gives joyful and personal praise (5:8)</a:t>
            </a:r>
          </a:p>
          <a:p>
            <a:pPr lvl="1"/>
            <a:r>
              <a:rPr lang="en-US" dirty="0"/>
              <a:t>Worship that offers “prayers” of surrender and dependence (5:8)</a:t>
            </a:r>
          </a:p>
          <a:p>
            <a:pPr lvl="1"/>
            <a:r>
              <a:rPr lang="en-US" dirty="0"/>
              <a:t>Worship that “sings” continually and loudly (5:9, 12, 13)</a:t>
            </a:r>
          </a:p>
          <a:p>
            <a:pPr lvl="1"/>
            <a:r>
              <a:rPr lang="en-US" dirty="0"/>
              <a:t>Worship that gives heartfelt and abundant “thanks” (4:9)</a:t>
            </a:r>
          </a:p>
          <a:p>
            <a:pPr lvl="1"/>
            <a:r>
              <a:rPr lang="en-US" dirty="0"/>
              <a:t>Worship that “does not rest” (4:8)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9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E77AF-1B1E-BA98-AEB7-1A29313A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the God and Redeemer Who Are “Worthy” (4:11; 5:2, 9, 12)</a:t>
            </a:r>
          </a:p>
          <a:p>
            <a:r>
              <a:rPr lang="en-US" dirty="0"/>
              <a:t>With Humble, Natural and Full Adoration</a:t>
            </a:r>
          </a:p>
          <a:p>
            <a:r>
              <a:rPr lang="en-US" dirty="0"/>
              <a:t>That Encompasses Every Living Thing</a:t>
            </a:r>
          </a:p>
          <a:p>
            <a:pPr lvl="1"/>
            <a:r>
              <a:rPr lang="en-US" dirty="0"/>
              <a:t>Including the heavenly beings surrounding the throne (4:8-11; 5:8-10, 14)</a:t>
            </a:r>
          </a:p>
          <a:p>
            <a:pPr lvl="1"/>
            <a:r>
              <a:rPr lang="en-US" dirty="0"/>
              <a:t>Including the innumerable host of angels throughout heaven (5:11)</a:t>
            </a:r>
          </a:p>
          <a:p>
            <a:pPr lvl="1"/>
            <a:r>
              <a:rPr lang="en-US" dirty="0"/>
              <a:t>Including every created thing in the created universe (5:13)</a:t>
            </a:r>
          </a:p>
          <a:p>
            <a:r>
              <a:rPr lang="en-US" dirty="0"/>
              <a:t>Remembering Two Eternity-Focused Realities in the Midst of Struggles:</a:t>
            </a:r>
          </a:p>
          <a:p>
            <a:pPr lvl="1"/>
            <a:r>
              <a:rPr lang="en-US" dirty="0"/>
              <a:t>The Throne: God Still Reigns 	– Rely on His Power</a:t>
            </a:r>
          </a:p>
          <a:p>
            <a:pPr lvl="1"/>
            <a:r>
              <a:rPr lang="en-US" dirty="0"/>
              <a:t>The Lamb: Jesus Still Redeems 	– Refresh in His Love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92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E77AF-1B1E-BA98-AEB7-1A29313A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Serve the Lord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8198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570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2023-12-01T13:59:54Z</dcterms:created>
  <dcterms:modified xsi:type="dcterms:W3CDTF">2023-12-03T13:36:49Z</dcterms:modified>
</cp:coreProperties>
</file>