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9282-8DA7-DE2F-47A4-031B8FEC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8D5BF-9246-9F95-0E63-155A8CF34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4477-7197-0637-2C72-C82DC1AD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C6E9F-7613-A3A2-6A27-700FC1A0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7243-5C79-37B9-7F4D-20F32009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tone structure on a hill&#10;&#10;Description automatically generated">
            <a:extLst>
              <a:ext uri="{FF2B5EF4-FFF2-40B4-BE49-F238E27FC236}">
                <a16:creationId xmlns:a16="http://schemas.microsoft.com/office/drawing/2014/main" id="{B64A5993-B262-1E89-0790-681B311EC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C0F6-C494-D0C8-982B-988EAE0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FE80-802C-CA05-1595-7F27DEA43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EDAA6-05C6-F81C-655D-37A008C9D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797E-EB40-C512-B2F8-0A408746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F8207-C645-B2AC-B803-26F18D81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C2007-99BF-B2CE-C655-DE3BDBC4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79295-FD87-ACB5-9175-0E19086E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8883C-07EB-4606-E9E1-0CDA328A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5DB6-84C7-AE8F-2F7C-13A0BFAB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8B802-361C-77BA-2D39-4ABB5E7A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217E8-DCF7-36E8-F8E0-48892A6D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8781BB-5038-B854-54DE-A882FBFCF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5CD6C-18D8-24AA-1B51-B14A60205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0C83-E664-277D-4C0C-77498716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39A37-554F-27B9-4C61-404D9AA0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45FA-D08B-AB95-BDF4-FE8EFE74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ue sky with clouds and a couple of people&#10;&#10;Description automatically generated">
            <a:extLst>
              <a:ext uri="{FF2B5EF4-FFF2-40B4-BE49-F238E27FC236}">
                <a16:creationId xmlns:a16="http://schemas.microsoft.com/office/drawing/2014/main" id="{9645E28C-B347-ACB0-BCDE-90E7C26D6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text over it&#10;&#10;Description automatically generated">
            <a:extLst>
              <a:ext uri="{FF2B5EF4-FFF2-40B4-BE49-F238E27FC236}">
                <a16:creationId xmlns:a16="http://schemas.microsoft.com/office/drawing/2014/main" id="{61E8F81E-2184-B069-3F04-806BD5D89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0345-37A4-D18F-CA82-28492EE1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32" y="1585609"/>
            <a:ext cx="11831595" cy="5077386"/>
          </a:xfrm>
        </p:spPr>
        <p:txBody>
          <a:bodyPr/>
          <a:lstStyle>
            <a:lvl1pPr marL="457200" indent="-457200">
              <a:buFont typeface="+mj-lt"/>
              <a:buAutoNum type="alphaUcPeriod"/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855663" indent="-398463">
              <a:buFont typeface="+mj-lt"/>
              <a:buAutoNum type="arabicPeriod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1312863" indent="-398463">
              <a:buFont typeface="+mj-lt"/>
              <a:buAutoNum type="alphaLcParenR"/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F65FE-D520-F769-C105-EBFF530B5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2740-FE5E-F831-2EA6-C98C1A261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489CE-2AA9-42A2-D285-B56638CA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57A6F-AD43-C346-7EF2-EB9672B8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D90A-CFC6-2B64-7040-89690B2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F546-A12F-9C7B-CBEA-87761FED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335A-9FC8-E0D5-4C16-223D88D4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0B927-17FB-F751-7574-6A6F5DA77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AAFD3-382D-A390-4BEC-9FD7D3CC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A53BE-0E7C-CA3F-0D3D-F0E00E8DB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4E4C3-317F-8771-5CA9-3722FBA9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4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C548-6102-C092-A44D-DCB472510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5F270-3252-EE7F-C81D-7651B5D1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7CD3-98DE-1D5A-F297-B29790E40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CA210-ADE6-A2DC-F877-00D775545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6366A-9D30-380D-2FBD-79D09C74C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CD53-4E30-2E1D-BB90-71618FC0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CE620-CEF5-DEA7-27DF-B791EEF0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B02C6-F88D-C42E-619E-BC6FAC8D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81B6-8869-2058-8FA5-768EF76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3906F-0DD2-D877-CA56-B21A590E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1A74-3623-A4D3-2F58-6F61D7DC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5DDE-0680-3F76-D42C-1EC3D4A53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93BE7-2BF9-A688-FD14-C62A229F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EC3BF-03F0-59FA-D98E-2568FC43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1A56B-D885-9D73-D0DF-64344C2A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21EC-A2F1-1AAF-76B4-6C0AB813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F1FA7-A5BC-EC33-9197-2E6917498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463FD-EABF-D1D6-2B67-50AD2D831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1BF5-C02D-BFD4-BFCF-36196BA1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949F-58FF-4F2C-8993-E63CAD3229F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84692-ADD5-7AD3-1F6E-DD5D437E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E5508-AFA2-21FB-1E31-01BA4641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14528-7045-1CB0-C856-73286E71C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3F1C1-60D0-8509-F15C-7B1DF662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5D48-AACA-2944-8F46-A9505A7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949F-58FF-4F2C-8993-E63CAD3229F7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B448-587B-9A18-D873-011AE4C6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D0251-1643-5118-8759-5259AF61E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59A1-ADA7-4F47-9F1E-532493177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5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506EE22-E6C3-EABF-F085-C78BC3D1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9" b="50000"/>
          <a:stretch/>
        </p:blipFill>
        <p:spPr>
          <a:xfrm>
            <a:off x="504" y="1995055"/>
            <a:ext cx="12190992" cy="14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5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D0C93A-D9E7-0720-31A8-E1559A4DB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 startAt="2"/>
            </a:pPr>
            <a:r>
              <a:rPr lang="en-US" dirty="0"/>
              <a:t>Problem of Division (1:10-4:21)</a:t>
            </a:r>
          </a:p>
          <a:p>
            <a:pPr>
              <a:buFont typeface="+mj-lt"/>
              <a:buAutoNum type="alphaUcPeriod" startAt="2"/>
            </a:pPr>
            <a:r>
              <a:rPr lang="en-US" dirty="0"/>
              <a:t>Problem of Church Discipline (5:1-13)</a:t>
            </a:r>
          </a:p>
          <a:p>
            <a:pPr lvl="1"/>
            <a:r>
              <a:rPr lang="en-US" dirty="0"/>
              <a:t>Purge Sin from the Church (5:1-8)</a:t>
            </a:r>
          </a:p>
          <a:p>
            <a:pPr lvl="1"/>
            <a:r>
              <a:rPr lang="en-US" dirty="0"/>
              <a:t>Limitations of Christian Fellowship (5:9-13)</a:t>
            </a:r>
          </a:p>
          <a:p>
            <a:pPr>
              <a:buAutoNum type="alphaUcPeriod" startAt="2"/>
            </a:pPr>
            <a:r>
              <a:rPr lang="en-US" dirty="0"/>
              <a:t>Problem of Litigation &amp; Immorality (6:1-20)</a:t>
            </a:r>
          </a:p>
          <a:p>
            <a:pPr lvl="1"/>
            <a:r>
              <a:rPr lang="en-US" dirty="0"/>
              <a:t>Lawsuits Against Brethren (6:1-11)</a:t>
            </a:r>
          </a:p>
          <a:p>
            <a:pPr lvl="2"/>
            <a:r>
              <a:rPr lang="en-US" dirty="0"/>
              <a:t>Saints Will Judge the World (6:1-3)</a:t>
            </a:r>
          </a:p>
          <a:p>
            <a:pPr lvl="2"/>
            <a:r>
              <a:rPr lang="en-US" dirty="0"/>
              <a:t>Lawsuits Are for Unbelievers (6:4-8)</a:t>
            </a:r>
          </a:p>
          <a:p>
            <a:pPr lvl="2"/>
            <a:r>
              <a:rPr lang="en-US"/>
              <a:t>The Kingdom Is for the Righteous (6:9-11)</a:t>
            </a:r>
            <a:endParaRPr lang="en-US" dirty="0"/>
          </a:p>
          <a:p>
            <a:pPr lvl="1"/>
            <a:r>
              <a:rPr lang="en-US" dirty="0"/>
              <a:t>Sexual Immorality &amp; the Christian’s Body (6:12-20)</a:t>
            </a:r>
          </a:p>
          <a:p>
            <a:pPr lvl="2"/>
            <a:r>
              <a:rPr lang="en-US" dirty="0"/>
              <a:t>Explanation (6:12-17)</a:t>
            </a:r>
          </a:p>
          <a:p>
            <a:pPr lvl="2"/>
            <a:r>
              <a:rPr lang="en-US" dirty="0"/>
              <a:t>Exhortation (6:18-20)</a:t>
            </a:r>
          </a:p>
        </p:txBody>
      </p:sp>
    </p:spTree>
    <p:extLst>
      <p:ext uri="{BB962C8B-B14F-4D97-AF65-F5344CB8AC3E}">
        <p14:creationId xmlns:p14="http://schemas.microsoft.com/office/powerpoint/2010/main" val="1812812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83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</cp:revision>
  <dcterms:created xsi:type="dcterms:W3CDTF">2023-10-21T12:30:51Z</dcterms:created>
  <dcterms:modified xsi:type="dcterms:W3CDTF">2023-11-26T13:40:25Z</dcterms:modified>
</cp:coreProperties>
</file>