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structure on a hill&#10;&#10;Description automatically generated">
            <a:extLst>
              <a:ext uri="{FF2B5EF4-FFF2-40B4-BE49-F238E27FC236}">
                <a16:creationId xmlns:a16="http://schemas.microsoft.com/office/drawing/2014/main" id="{0CC74EDA-1F9E-087F-089F-6EC0FCABE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0C93A-D9E7-0720-31A8-E1559A4D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(1:1-4)</a:t>
            </a:r>
          </a:p>
          <a:p>
            <a:r>
              <a:rPr lang="en-US" dirty="0"/>
              <a:t>Problem of Division (1:10-4:21)</a:t>
            </a:r>
          </a:p>
          <a:p>
            <a:pPr lvl="1"/>
            <a:r>
              <a:rPr lang="en-US" dirty="0"/>
              <a:t>Critical Appeal for Unity (1:10-17)</a:t>
            </a:r>
          </a:p>
          <a:p>
            <a:pPr lvl="1"/>
            <a:r>
              <a:rPr lang="en-US" dirty="0"/>
              <a:t>God’s Wisdom vs. Human Presumption (1:18-31)</a:t>
            </a:r>
          </a:p>
          <a:p>
            <a:pPr lvl="1"/>
            <a:r>
              <a:rPr lang="en-US" dirty="0"/>
              <a:t>Proclaiming the Testimony of God (2:1-16)</a:t>
            </a:r>
          </a:p>
          <a:p>
            <a:pPr lvl="1"/>
            <a:r>
              <a:rPr lang="en-US" dirty="0"/>
              <a:t>The Folly of Following Men (3:1-4:21)</a:t>
            </a:r>
          </a:p>
          <a:p>
            <a:pPr lvl="2"/>
            <a:r>
              <a:rPr lang="en-US" dirty="0"/>
              <a:t>It Is Carnal to Follow Men (3:1-4)</a:t>
            </a:r>
          </a:p>
          <a:p>
            <a:pPr lvl="2"/>
            <a:r>
              <a:rPr lang="en-US" dirty="0"/>
              <a:t>The Place of Teachers in God’s Plan (3:5-9)</a:t>
            </a:r>
          </a:p>
          <a:p>
            <a:pPr lvl="2"/>
            <a:r>
              <a:rPr lang="en-US" dirty="0"/>
              <a:t>Christ Is the True Foundation (3:10-15)</a:t>
            </a:r>
          </a:p>
          <a:p>
            <a:pPr lvl="2"/>
            <a:r>
              <a:rPr lang="en-US" dirty="0"/>
              <a:t>The Holiness of God’s Temple (3:16-17)</a:t>
            </a:r>
          </a:p>
          <a:p>
            <a:pPr lvl="2"/>
            <a:r>
              <a:rPr lang="en-US" dirty="0"/>
              <a:t>Do No Glory in Men (3:18-23)</a:t>
            </a:r>
          </a:p>
          <a:p>
            <a:pPr lvl="2"/>
            <a:r>
              <a:rPr lang="en-US" dirty="0"/>
              <a:t>True Servants of Christ vs. Unrighteous Judgment (4:1-5)</a:t>
            </a:r>
          </a:p>
          <a:p>
            <a:pPr lvl="2"/>
            <a:r>
              <a:rPr lang="en-US" dirty="0"/>
              <a:t>Paul vs. the Factious Corinthians (4:6-13)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10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0C93A-D9E7-0720-31A8-E1559A4D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/>
              <a:t>Problem of Division (1:10-4:21)</a:t>
            </a:r>
          </a:p>
          <a:p>
            <a:pPr lvl="1"/>
            <a:r>
              <a:rPr lang="en-US" dirty="0"/>
              <a:t>Critical Appeal for Unity (1:10-17)</a:t>
            </a:r>
          </a:p>
          <a:p>
            <a:pPr lvl="1"/>
            <a:r>
              <a:rPr lang="en-US" dirty="0"/>
              <a:t>God’s Wisdom vs. Human Presumption (1:18-31)</a:t>
            </a:r>
          </a:p>
          <a:p>
            <a:pPr lvl="1"/>
            <a:r>
              <a:rPr lang="en-US" dirty="0"/>
              <a:t>Proclaiming the Testimony of God (2:1-16)</a:t>
            </a:r>
          </a:p>
          <a:p>
            <a:pPr lvl="1"/>
            <a:r>
              <a:rPr lang="en-US" dirty="0"/>
              <a:t>The Folly of Following Men (3:1-4:21)</a:t>
            </a:r>
          </a:p>
          <a:p>
            <a:pPr lvl="2"/>
            <a:r>
              <a:rPr lang="en-US" dirty="0"/>
              <a:t>It Is Carnal to Follow Men (3:1-4)</a:t>
            </a:r>
          </a:p>
          <a:p>
            <a:pPr lvl="2"/>
            <a:r>
              <a:rPr lang="en-US" dirty="0"/>
              <a:t>The Place of Teachers in God’s Plan (3:5-9)</a:t>
            </a:r>
          </a:p>
          <a:p>
            <a:pPr lvl="2"/>
            <a:r>
              <a:rPr lang="en-US" dirty="0"/>
              <a:t>Christ Is the True Foundation (3:10-15)</a:t>
            </a:r>
          </a:p>
          <a:p>
            <a:pPr lvl="2"/>
            <a:r>
              <a:rPr lang="en-US" dirty="0"/>
              <a:t>The Holiness of God’s Temple (3:16-17)</a:t>
            </a:r>
          </a:p>
          <a:p>
            <a:pPr lvl="2"/>
            <a:r>
              <a:rPr lang="en-US" dirty="0"/>
              <a:t>Do No Glory in Men (3:18-23)</a:t>
            </a:r>
          </a:p>
          <a:p>
            <a:pPr lvl="2"/>
            <a:r>
              <a:rPr lang="en-US" dirty="0"/>
              <a:t>True Servants of Christ vs. Unrighteous Judgment (4:1-5)</a:t>
            </a:r>
          </a:p>
          <a:p>
            <a:pPr lvl="2"/>
            <a:r>
              <a:rPr lang="en-US" dirty="0"/>
              <a:t>Paul vs. the Factious Corinthians (4:6-13)</a:t>
            </a:r>
          </a:p>
          <a:p>
            <a:pPr lvl="2"/>
            <a:r>
              <a:rPr lang="en-US" dirty="0"/>
              <a:t>Fatherly Message of Love </a:t>
            </a:r>
            <a:r>
              <a:rPr lang="en-US"/>
              <a:t>and Warning (4:14-21)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12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215</Words>
  <Application>Microsoft Office PowerPoint</Application>
  <PresentationFormat>Widescreen</PresentationFormat>
  <Paragraphs>26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2023-10-21T12:30:51Z</dcterms:created>
  <dcterms:modified xsi:type="dcterms:W3CDTF">2023-11-19T13:35:18Z</dcterms:modified>
</cp:coreProperties>
</file>