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1777" r:id="rId3"/>
    <p:sldId id="1868" r:id="rId4"/>
    <p:sldId id="1952" r:id="rId5"/>
    <p:sldId id="1953" r:id="rId6"/>
    <p:sldId id="1954" r:id="rId7"/>
    <p:sldId id="1955" r:id="rId8"/>
    <p:sldId id="1956" r:id="rId9"/>
    <p:sldId id="1957" r:id="rId10"/>
    <p:sldId id="1949" r:id="rId11"/>
    <p:sldId id="1958" r:id="rId12"/>
    <p:sldId id="1959" r:id="rId13"/>
    <p:sldId id="1960" r:id="rId14"/>
    <p:sldId id="1961" r:id="rId15"/>
    <p:sldId id="1962" r:id="rId16"/>
    <p:sldId id="1964" r:id="rId17"/>
    <p:sldId id="1965" r:id="rId18"/>
    <p:sldId id="1951" r:id="rId19"/>
    <p:sldId id="1966" r:id="rId20"/>
    <p:sldId id="1967" r:id="rId21"/>
    <p:sldId id="1968" r:id="rId22"/>
    <p:sldId id="1969" r:id="rId23"/>
    <p:sldId id="1973" r:id="rId24"/>
    <p:sldId id="1974" r:id="rId25"/>
    <p:sldId id="1975" r:id="rId26"/>
    <p:sldId id="1892" r:id="rId27"/>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3447" autoAdjust="0"/>
  </p:normalViewPr>
  <p:slideViewPr>
    <p:cSldViewPr snapToGrid="0">
      <p:cViewPr>
        <p:scale>
          <a:sx n="56" d="100"/>
          <a:sy n="56" d="100"/>
        </p:scale>
        <p:origin x="2544" y="1044"/>
      </p:cViewPr>
      <p:guideLst>
        <p:guide orient="horz" pos="2184"/>
        <p:guide pos="3840"/>
      </p:guideLst>
    </p:cSldViewPr>
  </p:slideViewPr>
  <p:outlineViewPr>
    <p:cViewPr>
      <p:scale>
        <a:sx n="33" d="100"/>
        <a:sy n="33" d="100"/>
      </p:scale>
      <p:origin x="0" y="-96"/>
    </p:cViewPr>
  </p:outlineViewPr>
  <p:notesTextViewPr>
    <p:cViewPr>
      <p:scale>
        <a:sx n="75" d="100"/>
        <a:sy n="75"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3229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4239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789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7046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2007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8959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40748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3154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409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304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0576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0838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0878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5199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77587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5305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5582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921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7081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9163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974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4469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5613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6223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Paul and His “Unheralded” </a:t>
            </a:r>
            <a:br>
              <a:rPr lang="en-US" sz="5400" b="1" dirty="0">
                <a:solidFill>
                  <a:srgbClr val="FFFF00"/>
                </a:solidFill>
              </a:rPr>
            </a:br>
            <a:r>
              <a:rPr lang="en-US" sz="5400" b="1" dirty="0">
                <a:solidFill>
                  <a:srgbClr val="FFFF00"/>
                </a:solidFill>
              </a:rPr>
              <a:t>Worker—Titus</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dirty="0"/>
              <a:t>2 Cor. 7:5-10</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4232910" y="3678868"/>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77695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5232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Paul’s description of Titus—Tit. 1:4; 2 Cor. 8:23 (also in the text)</a:t>
            </a:r>
          </a:p>
        </p:txBody>
      </p:sp>
    </p:spTree>
    <p:extLst>
      <p:ext uri="{BB962C8B-B14F-4D97-AF65-F5344CB8AC3E}">
        <p14:creationId xmlns:p14="http://schemas.microsoft.com/office/powerpoint/2010/main" val="3392883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110799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Paul’s description of Titus—Tit. 1:4; 2 Cor. 8:23 (also in the text)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FIRST TIME he is mentioned in the life of Paul is in Galatians</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8874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16927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Paul’s description of Titus—Tit. 1:4; 2 Cor. 8:23 (also in the text)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FIRST TIME he is mentioned in the life of Paul is in Galatians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 mentioned by name in Acts; but included in Acts 15:2</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440844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227754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Paul’s description of Titus—Tit. 1:4; 2 Cor. 8:23 (also in the text)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FIRST TIME he is mentioned in the life of Paul is in Galatians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 mentioned by name in Acts; but included in Acts 15:2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 do we know this?  Gal. 2:3</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4173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2862322"/>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Paul’s description of Titus—Tit. 1:4; 2 Cor. 8:23 (also in the text)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FIRST TIME he is mentioned in the life of Paul is in Galatians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 mentioned by name in Acts; but included in Acts 15:2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 do we know this?  Gal. 2:3</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conference in Jerusalem over circumcision</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87735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344709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Paul’s description of Titus—Tit. 1:4; 2 Cor. 8:23 (also in the text)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FIRST TIME he is mentioned in the life of Paul is in Galatians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 mentioned by name in Acts; but included in Acts 15:2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 do we know this?  Gal. 2:3</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conference in Jerusalem over circumcision</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Many great speakers with powerful message</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048574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446276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Paul’s description of Titus—Tit. 1:4; 2 Cor. 8:23 (also in the text)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FIRST TIME he is mentioned in the life of Paul is in Galatians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 mentioned by name in Acts; but included in Acts 15:2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 do we know this?  Gal. 2:3</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conference in Jerusalem over circumcision</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Many great speakers with powerful message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Titus is the visible proof of the outcome of that discussion because he was an uncircumcised Gentile Christian</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95699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5232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THIRD TIME is after Paul imprisoned in Rome, the released</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5398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52291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110799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THIRD TIME is after Paul imprisoned in Rome, the released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traveled with Paul to Crete, and left by Paul to appoint elders</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5398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6265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Text—2 Cor. 7:5-10</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564421"/>
            <a:ext cx="11221279" cy="4985980"/>
          </a:xfrm>
          <a:prstGeom prst="rect">
            <a:avLst/>
          </a:prstGeom>
          <a:noFill/>
        </p:spPr>
        <p:txBody>
          <a:bodyPr wrap="square" rtlCol="0">
            <a:spAutoFit/>
          </a:bodyPr>
          <a:lstStyle/>
          <a:p>
            <a:pPr marR="0" algn="just" rtl="0">
              <a:spcAft>
                <a:spcPts val="3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For indeed, when we came to Macedonia, our bodies had no rest, but we were troubled on every side. Outside were conflicts, inside were fears. </a:t>
            </a:r>
          </a:p>
          <a:p>
            <a:pPr marR="0" algn="just" rtl="0">
              <a:spcAft>
                <a:spcPts val="3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Nevertheless God, who comforts the downcast, comforted us by the coming of Titus, </a:t>
            </a:r>
          </a:p>
          <a:p>
            <a:pPr marR="0" algn="just" rtl="0">
              <a:spcAft>
                <a:spcPts val="3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and not only by his coming, but also by the consolation with which he was comforted in you, when he told us of your earnest desire, your mourning, your zeal for me, so that I rejoiced even more. </a:t>
            </a:r>
          </a:p>
          <a:p>
            <a:pPr marR="0" algn="just" rtl="0">
              <a:spcAft>
                <a:spcPts val="3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For even if I made you sorry with my letter, I do not regret it; though I did regret it. For I perceive that the same epistle made you sorry, though only for a while. </a:t>
            </a:r>
          </a:p>
          <a:p>
            <a:pPr marR="0" algn="just" rtl="0">
              <a:spcAft>
                <a:spcPts val="3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Now I rejoice, not that you were made sorry, but that your sorrow led to repentance. For you were made sorry in a godly manner, that you might suffer loss from us in nothing. </a:t>
            </a:r>
          </a:p>
          <a:p>
            <a:pPr marR="0" algn="just" rtl="0">
              <a:spcAft>
                <a:spcPts val="3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For godly sorrow produces repentance leading to salvation, not to be regretted; but the sorrow of the world produces death.  </a:t>
            </a:r>
            <a:endParaRPr lang="en-US" sz="235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66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16927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THIRD TIME is after Paul imprisoned in Rome, the released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traveled with Paul to Crete, and left by Paul to appoint elders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left there, went to Paul in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Nicopolis</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—Tit. 3:12</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5398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285455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227754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THIRD TIME is after Paul imprisoned in Rome, the released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traveled with Paul to Crete, and left by Paul to appoint elders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left there, went to Paul in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Nicopolis</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—Tit. 3:12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Later after Paul imprisoned again, went to Dalmatia—2 Tim. 4:10</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5398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603042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292387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THIRD TIME is after Paul imprisoned in Rome, the released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traveled with Paul to Crete, and left by Paul to appoint elders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left there, went to Paul in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Nicopolis</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—Tit. 3:12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Later after Paul imprisoned again, went to Dalmatia—2 Tim. 4:10</a:t>
            </a:r>
          </a:p>
          <a:p>
            <a:pPr algn="ctr">
              <a:spcAft>
                <a:spcPts val="1200"/>
              </a:spcAft>
              <a:buClr>
                <a:schemeClr val="bg1"/>
              </a:buCl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Concluding Thoughts</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5398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926772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357020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THIRD TIME is after Paul imprisoned in Rome, the released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traveled with Paul to Crete, and left by Paul to appoint elders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left there, went to Paul in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Nicopolis</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—Tit. 3:12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Later after Paul imprisoned again, went to Dalmatia—2 Tim. 4:10</a:t>
            </a:r>
          </a:p>
          <a:p>
            <a:pPr algn="ctr">
              <a:spcAft>
                <a:spcPts val="1200"/>
              </a:spcAft>
              <a:buClr>
                <a:schemeClr val="bg1"/>
              </a:buCl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Concluding Thoughts</a:t>
            </a:r>
          </a:p>
          <a:p>
            <a:pPr marL="457200" indent="-457200">
              <a:spcAft>
                <a:spcPts val="1200"/>
              </a:spcAft>
              <a:buClr>
                <a:schemeClr val="bg1"/>
              </a:buClr>
              <a:buFont typeface="Arial" panose="020B0604020202020204" pitchFamily="34" charset="0"/>
              <a:buChar cha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Sometimes we are motivated by praise and recognition</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5398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891714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4216539"/>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THIRD TIME is after Paul imprisoned in Rome, the released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traveled with Paul to Crete, and left by Paul to appoint elders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left there, went to Paul in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Nicopolis</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—Tit. 3:12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Later after Paul imprisoned again, went to Dalmatia—2 Tim. 4:10</a:t>
            </a:r>
          </a:p>
          <a:p>
            <a:pPr algn="ctr">
              <a:spcAft>
                <a:spcPts val="1200"/>
              </a:spcAft>
              <a:buClr>
                <a:schemeClr val="bg1"/>
              </a:buCl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Concluding Thoughts</a:t>
            </a:r>
          </a:p>
          <a:p>
            <a:pPr marL="457200" indent="-457200">
              <a:spcAft>
                <a:spcPts val="1200"/>
              </a:spcAft>
              <a:buClr>
                <a:schemeClr val="bg1"/>
              </a:buClr>
              <a:buFont typeface="Arial" panose="020B0604020202020204" pitchFamily="34" charset="0"/>
              <a:buChar cha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Sometimes we are motivated by praise and recognition</a:t>
            </a:r>
          </a:p>
          <a:p>
            <a:pPr marL="457200" indent="-457200">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This is not Titus, he was motivated by love from God</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5398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924058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spcAft>
                <a:spcPts val="1200"/>
              </a:spcAft>
            </a:pP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Titus at Three Times in Paul’s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812780" cy="486287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THIRD TIME is after Paul imprisoned in Rome, the released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traveled with Paul to Crete, and left by Paul to appoint elders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left there, went to Paul in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Nicopolis</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—Tit. 3:12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Later after Paul imprisoned again, went to Dalmatia—2 Tim. 4:10</a:t>
            </a:r>
          </a:p>
          <a:p>
            <a:pPr algn="ctr">
              <a:spcAft>
                <a:spcPts val="1200"/>
              </a:spcAft>
              <a:buClr>
                <a:schemeClr val="bg1"/>
              </a:buCl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Concluding Thoughts</a:t>
            </a:r>
          </a:p>
          <a:p>
            <a:pPr marL="457200" indent="-457200">
              <a:spcAft>
                <a:spcPts val="1200"/>
              </a:spcAft>
              <a:buClr>
                <a:schemeClr val="bg1"/>
              </a:buClr>
              <a:buFont typeface="Arial" panose="020B0604020202020204" pitchFamily="34" charset="0"/>
              <a:buChar cha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Sometimes we are motivated by praise and recognition</a:t>
            </a:r>
          </a:p>
          <a:p>
            <a:pPr marL="457200" indent="-457200">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This is not Titus, he was motivated by love from God</a:t>
            </a:r>
          </a:p>
          <a:p>
            <a:pPr marL="457200" indent="-457200">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“Whatever your hand finds to do . . .” (Ecc. 9:10)</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53981"/>
            <a:ext cx="10964351" cy="246221"/>
          </a:xfrm>
          <a:prstGeom prst="rect">
            <a:avLst/>
          </a:prstGeom>
          <a:noFill/>
        </p:spPr>
        <p:txBody>
          <a:bodyPr wrap="square" rtlCol="0">
            <a:spAutoFit/>
          </a:bodyPr>
          <a:lstStyle/>
          <a:p>
            <a:pPr marR="0" algn="just" rtl="0">
              <a:spcAft>
                <a:spcPts val="1200"/>
              </a:spcAft>
            </a:pPr>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323250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Finding Your Place of Service</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6820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Paul and His Many Companions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262432"/>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 traveled often with various individuals</a:t>
            </a: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1668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Paul and His Many Companions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10799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 traveled often with various individuals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First missionary journey—Barnabas and John Mark</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9967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Paul and His Many Companions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57020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 traveled often with various individuals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First missionary journey—Barnabas and John Mark</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Second journey—Silas and Timothy and then Luke</a:t>
            </a: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6067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Paul and His Many Companions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5858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 traveled often with various individuals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First missionary journey—Barnabas and John Mark</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Second journey—Silas and Timothy and then Luke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Third journey—he began alone, but at the end many others—Acts 20:4</a:t>
            </a: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33188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Paul and His Many Companions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862322"/>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 traveled often with various individuals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First missionary journey—Barnabas and John Mark</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Second journey—Silas and Timothy and then Luke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Third journey—he began alone, but at the end many others—Acts 20:4</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is one other important “unheralded” companion</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8961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Paul and His Many Companions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755422"/>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 traveled often with various individuals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First missionary journey—Barnabas and John Mark</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Second journey—Silas and Timothy and then Luke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Third journey—he began alone, but at the end many others—Acts 20:4</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is one other important “unheralded” companion</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is not mentioned in Acts, by name; but in 2 Corinthians eight times</a:t>
            </a: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92771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Paul and His Many Companions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7201972"/>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Paul traveled often with various individuals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First missionary journey—Barnabas and John Mark</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Second journey—Silas and Timothy and then Luke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Third journey—he began alone, but at the end many others—Acts 20:4</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is one other important “unheralded” companion</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is not mentioned in Acts, by name; but in 2 Corinthians eight times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is the focus of tonight’s lesson—Titus</a:t>
            </a: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10281D28-17C6-28F3-1D8E-67DD2352A3C5}"/>
              </a:ext>
            </a:extLst>
          </p:cNvPr>
          <p:cNvSpPr txBox="1"/>
          <p:nvPr/>
        </p:nvSpPr>
        <p:spPr>
          <a:xfrm>
            <a:off x="826770" y="18425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587457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12344</TotalTime>
  <Words>1560</Words>
  <Application>Microsoft Office PowerPoint</Application>
  <PresentationFormat>Widescreen</PresentationFormat>
  <Paragraphs>202</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Cambria</vt:lpstr>
      <vt:lpstr>Office Theme</vt:lpstr>
      <vt:lpstr>Paul and His “Unheralded”  Worker—Titus</vt:lpstr>
      <vt:lpstr>The Text—2 Cor. 7:5-10</vt:lpstr>
      <vt:lpstr>Paul and His Many Companions</vt:lpstr>
      <vt:lpstr>Paul and His Many Companions</vt:lpstr>
      <vt:lpstr>Paul and His Many Companions</vt:lpstr>
      <vt:lpstr>Paul and His Many Companions</vt:lpstr>
      <vt:lpstr>Paul and His Many Companions</vt:lpstr>
      <vt:lpstr>Paul and His Many Companions</vt:lpstr>
      <vt:lpstr>Paul and His Many Companions</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Titus at Three Times in Paul’s Life</vt:lpstr>
      <vt:lpstr> Finding Your Place of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180</cp:revision>
  <cp:lastPrinted>2023-10-01T21:09:29Z</cp:lastPrinted>
  <dcterms:modified xsi:type="dcterms:W3CDTF">2023-11-26T22:10:08Z</dcterms:modified>
</cp:coreProperties>
</file>