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1956" r:id="rId3"/>
    <p:sldId id="1868" r:id="rId4"/>
    <p:sldId id="1966" r:id="rId5"/>
    <p:sldId id="1967" r:id="rId6"/>
    <p:sldId id="1968" r:id="rId7"/>
    <p:sldId id="1969" r:id="rId8"/>
    <p:sldId id="1970" r:id="rId9"/>
    <p:sldId id="1971" r:id="rId10"/>
    <p:sldId id="1972" r:id="rId11"/>
    <p:sldId id="1955" r:id="rId12"/>
    <p:sldId id="1954" r:id="rId13"/>
    <p:sldId id="1958" r:id="rId14"/>
    <p:sldId id="1960" r:id="rId15"/>
    <p:sldId id="1961" r:id="rId16"/>
    <p:sldId id="1964" r:id="rId17"/>
    <p:sldId id="1965" r:id="rId18"/>
    <p:sldId id="1974" r:id="rId19"/>
    <p:sldId id="1896" r:id="rId20"/>
    <p:sldId id="1959" r:id="rId21"/>
    <p:sldId id="1975" r:id="rId22"/>
    <p:sldId id="1892" r:id="rId23"/>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3447" autoAdjust="0"/>
  </p:normalViewPr>
  <p:slideViewPr>
    <p:cSldViewPr snapToGrid="0">
      <p:cViewPr varScale="1">
        <p:scale>
          <a:sx n="100" d="100"/>
          <a:sy n="100" d="100"/>
        </p:scale>
        <p:origin x="1176" y="78"/>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3293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8753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2874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9411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659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4864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8931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8039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6587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4027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05672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1977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4043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558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921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3401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601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002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1651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4795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60168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The Importance of One Word</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a:t>1 Corinthians 2:8-13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4508927"/>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Even more “hear” Satan say,  “You cannot understand the Bible”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designed to help us see we can understand it</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emphasis is on studying the Bible looking at the importance seeing and understanding just one overlooked word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shows the importance of tense of one word—Matt. 22:29ff</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show the importance of the number of one word—Gal. 3:16</a:t>
            </a:r>
          </a:p>
        </p:txBody>
      </p:sp>
    </p:spTree>
    <p:extLst>
      <p:ext uri="{BB962C8B-B14F-4D97-AF65-F5344CB8AC3E}">
        <p14:creationId xmlns:p14="http://schemas.microsoft.com/office/powerpoint/2010/main" val="26803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Cor. 2:8-13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362491"/>
            <a:ext cx="11221279" cy="5262979"/>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wisdom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God ordained before the ages for our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which God has prepared for those who love Him."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But God has revealed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to us through His Spirit. For the Spirit searches all things, yes, the deep things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we might know the things that have been freely given to us by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things we also speak, not in </a:t>
            </a:r>
            <a:r>
              <a:rPr lang="en-US" sz="2400" b="1" i="0" u="none" strike="noStrike" baseline="0" dirty="0" err="1">
                <a:solidFill>
                  <a:schemeClr val="bg1"/>
                </a:solidFill>
                <a:latin typeface="Calibri" panose="020F0502020204030204" pitchFamily="34" charset="0"/>
                <a:ea typeface="Calibri" panose="020F0502020204030204" pitchFamily="34" charset="0"/>
                <a:cs typeface="Calibri" panose="020F0502020204030204" pitchFamily="34" charset="0"/>
              </a:rPr>
              <a:t>wordS</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man's wisdom teaches but which the Holy Spirit teaches, comparing spiritual things with spiritual</a:t>
            </a:r>
            <a:r>
              <a:rPr lang="en-US" sz="2400" b="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7316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Cor. 2:8-13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362491"/>
            <a:ext cx="11221279" cy="5262979"/>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But</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we speak the wisdom of God in a mystery, the hidden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wisdom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God ordained before the ages for our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for</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had they known, they would not have crucified the Lord of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But</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as</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it is written: "Eye has not seen, nor ear heard, nor have entered into the heart of man the things which God has prepared for those who love Him."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But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God has revealed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to us through His Spirit.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For</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 Spirit searches all things, yes, the deep things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For</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what man knows the things of a man except the spirit of the man which is in him? Even so no one knows the things of God except the Spirit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Now</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we have received, not the spirit of the world, but the Spirit who is from God, that we might know the things that have been freely given to us by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These</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things we also speak, not in </a:t>
            </a:r>
            <a:r>
              <a:rPr lang="en-US" sz="2400" b="1" i="0" u="none" strike="noStrike" baseline="0" dirty="0" err="1">
                <a:solidFill>
                  <a:schemeClr val="bg1"/>
                </a:solidFill>
                <a:latin typeface="Calibri" panose="020F0502020204030204" pitchFamily="34" charset="0"/>
                <a:ea typeface="Calibri" panose="020F0502020204030204" pitchFamily="34" charset="0"/>
                <a:cs typeface="Calibri" panose="020F0502020204030204" pitchFamily="34" charset="0"/>
              </a:rPr>
              <a:t>word</a:t>
            </a:r>
            <a:r>
              <a:rPr lang="en-US" sz="2400" b="1" i="0" u="none" strike="noStrike" baseline="0" dirty="0" err="1">
                <a:solidFill>
                  <a:srgbClr val="FFFF00"/>
                </a:solidFill>
                <a:latin typeface="Calibri" panose="020F0502020204030204" pitchFamily="34" charset="0"/>
                <a:ea typeface="Calibri" panose="020F0502020204030204" pitchFamily="34" charset="0"/>
                <a:cs typeface="Calibri" panose="020F0502020204030204" pitchFamily="34" charset="0"/>
              </a:rPr>
              <a:t>S</a:t>
            </a:r>
            <a:r>
              <a:rPr lang="en-US" sz="24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which man's wisdom teaches but which the Holy Spirit teaches, comparing spiritual things with spiritual</a:t>
            </a:r>
            <a:r>
              <a:rPr lang="en-US" sz="2400" b="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70057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Signs of the End—Matt.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Used by many to apply to present day events</a:t>
            </a:r>
          </a:p>
          <a:p>
            <a:pPr marL="457200" marR="0" indent="-457200"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and look at just one word to see the truth</a:t>
            </a:r>
          </a:p>
          <a:p>
            <a:pPr marL="457200" marR="0" indent="-457200"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Open your Bible and let’s look at the text</a:t>
            </a:r>
          </a:p>
        </p:txBody>
      </p:sp>
    </p:spTree>
    <p:extLst>
      <p:ext uri="{BB962C8B-B14F-4D97-AF65-F5344CB8AC3E}">
        <p14:creationId xmlns:p14="http://schemas.microsoft.com/office/powerpoint/2010/main" val="1815066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Matthew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4524315"/>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Now as He sat on the Mount of Olives, the disciples came to Him privately, saying, "Tell us, when will these things be? And what will be the sign of Your coming, and of the end of the age?"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And Jesus answered and said to them: "Take heed that no one deceives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many will come in My name, saying, 'I am the Christ,' and will deceive many.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And YOU will hear of wars and rumors of wars. See that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are not troubled; for all these things must come to pass, but the end is not yet.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For nation will rise against nation, and kingdom against kingdom. And there will be famines, pestilences, and earthquakes in various places.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All these are the beginning of sorrows.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"Then they will deliver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up to tribulation and kill you, and YOU will be hated by all nations for My name's sake. . .</a:t>
            </a:r>
            <a:endPar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200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Matthew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4524315"/>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 . 15 when YOU see the 'ABOMINATION OF DESOLATION,' spoken of by Daniel the prophet, standing in the holy place" (whoever reads, let him understand),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  "then let those who are in Judea flee to the mountains.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17  Let him who is on the housetop not go down to take anything out of his house.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18  And let him who is in the field not go back to get his clothes.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19  But woe to those who are pregnant and to those who are nursing babies in those days!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20  And pray that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YOUR</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flight may not be in winter or on the  Sabbath.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21  For then there will be great tribulation, such as has not been since the beginning of the world until this time, no, nor ever shall be.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22  And unless those days were shortened, no flesh would be saved; but for the elect's sake those days will be shortened. . .</a:t>
            </a:r>
            <a:endPar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409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Matthew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3785652"/>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23  "Then if anyone says to YOU, 'Look, here is the Christ!' or 'There!' do not believe it.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For false </a:t>
            </a:r>
            <a:r>
              <a:rPr lang="en-US" sz="2400" b="1" u="none" strike="noStrike" baseline="0" dirty="0" err="1">
                <a:solidFill>
                  <a:schemeClr val="bg1"/>
                </a:solidFill>
                <a:latin typeface="Calibri" panose="020F0502020204030204" pitchFamily="34" charset="0"/>
                <a:ea typeface="Calibri" panose="020F0502020204030204" pitchFamily="34" charset="0"/>
                <a:cs typeface="Calibri" panose="020F0502020204030204" pitchFamily="34" charset="0"/>
              </a:rPr>
              <a:t>christs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false prophets will rise and show great signs and wonders to deceive, if possible, even the elect.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See, I have told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beforehand.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"Therefore if they say to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'Look, He is in the desert!' do not go out; or 'Look, He is in the inner rooms!' do not believe it.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27  For as the lightning comes from the east and flashes to the west, so also will the coming of the Son of Man be.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For wherever the carcass is, there the eagles will be gathered together. . .</a:t>
            </a:r>
            <a:endPar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3431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Matthew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.32  "Now learn this parable from the fig tree: When its branch has already become tender and puts forth leaves, you know that summer is near.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33  So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also, when you see all these things, know that it is near—at the doors!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34  Assuredly, I say to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this generation will by no means pass away till all these things take place.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35  Heaven and earth will pass away, but My words will by no means pass away.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No One Knows That Day and Hour</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36  "But of that day and hour no one knows, not even the angels of heaven, but My Father only. </a:t>
            </a:r>
            <a:endParaRPr lang="en-US" sz="4000" b="1" i="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608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Matthew 24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4816703"/>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.32  "Now learn this parable from the fig tree: When its branch has already become tender and puts forth leaves, you know that summer is near.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33  So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also, when you see all these things, know that it is near—at the doors!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34  Assuredly, I say to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this generation will by no means pass away till all these things take place.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35  Heaven and earth will pass away, but My words will by no means pass away.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No One Knows That Day and Hour</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36  "But of that day and hour no one knows, not even the angels of heaven, but My Father only. </a:t>
            </a:r>
          </a:p>
          <a:p>
            <a:pPr marR="0" algn="just" rtl="0"/>
            <a:endParaRPr lang="en-US" sz="1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ctr" rtl="0"/>
            <a:r>
              <a:rPr lang="en-US" sz="4000" b="1" i="1" dirty="0">
                <a:solidFill>
                  <a:srgbClr val="FFFF00"/>
                </a:solidFill>
                <a:latin typeface="Calibri" panose="020F0502020204030204" pitchFamily="34" charset="0"/>
                <a:ea typeface="Calibri" panose="020F0502020204030204" pitchFamily="34" charset="0"/>
                <a:cs typeface="Calibri" panose="020F0502020204030204" pitchFamily="34" charset="0"/>
              </a:rPr>
              <a:t>In the parallel account in Luke 21 the words you and your appear 28 times (21+7)</a:t>
            </a:r>
          </a:p>
        </p:txBody>
      </p:sp>
    </p:spTree>
    <p:extLst>
      <p:ext uri="{BB962C8B-B14F-4D97-AF65-F5344CB8AC3E}">
        <p14:creationId xmlns:p14="http://schemas.microsoft.com/office/powerpoint/2010/main" val="134695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6939" y="516834"/>
            <a:ext cx="9353019" cy="1042284"/>
          </a:xfrm>
        </p:spPr>
        <p:txBody>
          <a:bodyPr/>
          <a:lstStyle/>
          <a:p>
            <a:pPr lvl="0" algn="ctr"/>
            <a:r>
              <a:rPr lang="en-US" dirty="0">
                <a:solidFill>
                  <a:srgbClr val="FFFF00"/>
                </a:solidFill>
              </a:rPr>
              <a:t>Jesus Coming in the Clouds</a:t>
            </a:r>
            <a:br>
              <a:rPr lang="en-US" dirty="0">
                <a:solidFill>
                  <a:srgbClr val="FFFF00"/>
                </a:solidFill>
              </a:rPr>
            </a:br>
            <a:r>
              <a:rPr lang="en-US" dirty="0">
                <a:solidFill>
                  <a:srgbClr val="FFFF00"/>
                </a:solidFill>
              </a:rPr>
              <a:t>Dan. 7:13-14</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862322"/>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Used by many to apply to show kingdom will come when Jesus comes in the clouds and He will establish the kingdom (in Jerusalem)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and look at just one word to see the truth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Can you find the one word which shows this is false?</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Let’s look at the text</a:t>
            </a:r>
          </a:p>
        </p:txBody>
      </p:sp>
    </p:spTree>
    <p:extLst>
      <p:ext uri="{BB962C8B-B14F-4D97-AF65-F5344CB8AC3E}">
        <p14:creationId xmlns:p14="http://schemas.microsoft.com/office/powerpoint/2010/main" val="106422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Cor. 2:8-13</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362491"/>
            <a:ext cx="11221279" cy="5262979"/>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wisdom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God ordained before the ages for our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which God has prepared for those who love Him."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But God has revealed </a:t>
            </a:r>
            <a:r>
              <a:rPr lang="en-US" sz="24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them</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to us through His Spirit. For the Spirit searches all things, yes, the deep things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we might know the things that have been freely given to us by God. </a:t>
            </a:r>
          </a:p>
          <a:p>
            <a:pPr marR="0" algn="just" rtl="0"/>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These things we also speak, not in </a:t>
            </a:r>
            <a:r>
              <a:rPr lang="en-US" sz="2400" b="1" i="0" u="none" strike="noStrike" baseline="0" dirty="0" err="1">
                <a:solidFill>
                  <a:schemeClr val="bg1"/>
                </a:solidFill>
                <a:latin typeface="Calibri" panose="020F0502020204030204" pitchFamily="34" charset="0"/>
                <a:ea typeface="Calibri" panose="020F0502020204030204" pitchFamily="34" charset="0"/>
                <a:cs typeface="Calibri" panose="020F0502020204030204" pitchFamily="34" charset="0"/>
              </a:rPr>
              <a:t>wordS</a:t>
            </a:r>
            <a:r>
              <a:rPr lang="en-US" sz="24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man's wisdom teaches but which the Holy Spirit teaches, comparing spiritual things with spiritual</a:t>
            </a:r>
            <a:r>
              <a:rPr lang="en-US" sz="2400" b="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2769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Daniel 7:13-14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3662541"/>
          </a:xfrm>
          <a:prstGeom prst="rect">
            <a:avLst/>
          </a:prstGeom>
          <a:noFill/>
        </p:spPr>
        <p:txBody>
          <a:bodyPr wrap="square" rtlCol="0">
            <a:spAutoFit/>
          </a:bodyPr>
          <a:lstStyle/>
          <a:p>
            <a:pPr marR="0" algn="just" rtl="0"/>
            <a:r>
              <a:rPr lang="en-US" sz="4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13  "I was watching in the night visions, And behold,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One</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like the Son of Man, Coming with the clouds of heaven! He came to</a:t>
            </a:r>
            <a:r>
              <a:rPr lang="en-US" sz="32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Ancient of Days, And they brought Him near before Him. </a:t>
            </a:r>
          </a:p>
          <a:p>
            <a:pPr marR="0" algn="just" rtl="0"/>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Then to Him was given dominion and glory and a kingdom, That all peoples, nations, and languages should serve Him. His dominion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is</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 everlasting dominion, Which shall not pass away, And His kingdom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one</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shall not be destroyed.</a:t>
            </a:r>
            <a:endPar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016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Daniel 7:13-14</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14280"/>
            <a:ext cx="11221279" cy="3662541"/>
          </a:xfrm>
          <a:prstGeom prst="rect">
            <a:avLst/>
          </a:prstGeom>
          <a:noFill/>
        </p:spPr>
        <p:txBody>
          <a:bodyPr wrap="square" rtlCol="0">
            <a:spAutoFit/>
          </a:bodyPr>
          <a:lstStyle/>
          <a:p>
            <a:pPr marR="0" algn="just" rtl="0"/>
            <a:r>
              <a:rPr lang="en-US" sz="4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13  "I was watching in the night visions, And behold,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One</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like the Son of Man, Coming with the clouds of heaven! He came </a:t>
            </a:r>
            <a:r>
              <a:rPr lang="en-US" sz="3200" b="1"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TO </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Ancient of Days, And they brought Him near before Him. </a:t>
            </a:r>
          </a:p>
          <a:p>
            <a:pPr marR="0" algn="just" rtl="0"/>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Then to Him was given dominion and glory and a kingdom, That all peoples, nations, and languages should serve Him. His dominion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is</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 everlasting dominion, Which shall not pass away, And His kingdom </a:t>
            </a:r>
            <a:r>
              <a:rPr lang="en-US" sz="3200" b="1"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one</a:t>
            </a:r>
            <a:r>
              <a:rPr lang="en-US" sz="3200" b="1"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Which shall not be destroyed.</a:t>
            </a:r>
            <a:endPar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7390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Salvation in Simple Words</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820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523220"/>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p:txBody>
      </p:sp>
    </p:spTree>
    <p:extLst>
      <p:ext uri="{BB962C8B-B14F-4D97-AF65-F5344CB8AC3E}">
        <p14:creationId xmlns:p14="http://schemas.microsoft.com/office/powerpoint/2010/main" val="4231668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1031051"/>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p:txBody>
      </p:sp>
    </p:spTree>
    <p:extLst>
      <p:ext uri="{BB962C8B-B14F-4D97-AF65-F5344CB8AC3E}">
        <p14:creationId xmlns:p14="http://schemas.microsoft.com/office/powerpoint/2010/main" val="1534116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1538883"/>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p:txBody>
      </p:sp>
    </p:spTree>
    <p:extLst>
      <p:ext uri="{BB962C8B-B14F-4D97-AF65-F5344CB8AC3E}">
        <p14:creationId xmlns:p14="http://schemas.microsoft.com/office/powerpoint/2010/main" val="3258988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2046714"/>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Even more “hear” Satan say,  “You cannot understand the Bible”</a:t>
            </a:r>
          </a:p>
        </p:txBody>
      </p:sp>
    </p:spTree>
    <p:extLst>
      <p:ext uri="{BB962C8B-B14F-4D97-AF65-F5344CB8AC3E}">
        <p14:creationId xmlns:p14="http://schemas.microsoft.com/office/powerpoint/2010/main" val="294640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2554545"/>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Even more “hear” Satan say,  “You cannot understand the Bible”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designed to help us see we can understand it</a:t>
            </a:r>
          </a:p>
        </p:txBody>
      </p:sp>
    </p:spTree>
    <p:extLst>
      <p:ext uri="{BB962C8B-B14F-4D97-AF65-F5344CB8AC3E}">
        <p14:creationId xmlns:p14="http://schemas.microsoft.com/office/powerpoint/2010/main" val="3257660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3493264"/>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Even more “hear” Satan say,  “You cannot understand the Bible”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designed to help us see we can understand it</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emphasis is on studying the Bible looking at the importance seeing and understanding just one overlooked word</a:t>
            </a:r>
          </a:p>
        </p:txBody>
      </p:sp>
    </p:spTree>
    <p:extLst>
      <p:ext uri="{BB962C8B-B14F-4D97-AF65-F5344CB8AC3E}">
        <p14:creationId xmlns:p14="http://schemas.microsoft.com/office/powerpoint/2010/main" val="138565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145444" y="411479"/>
            <a:ext cx="9691447" cy="1255811"/>
          </a:xfrm>
        </p:spPr>
        <p:txBody>
          <a:bodyPr/>
          <a:lstStyle/>
          <a:p>
            <a:pPr marL="571500" lvl="0" indent="-571500" algn="ctr">
              <a:buFont typeface="Arial" panose="020B0604020202020204" pitchFamily="34" charset="0"/>
              <a:buChar char="•"/>
            </a:pPr>
            <a:r>
              <a:rPr lang="en-US" dirty="0">
                <a:solidFill>
                  <a:srgbClr val="FFFF00"/>
                </a:solidFill>
              </a:rPr>
              <a:t>Importance of One Word—</a:t>
            </a:r>
            <a:r>
              <a:rPr lang="en-US" sz="3200" dirty="0">
                <a:solidFill>
                  <a:srgbClr val="FFFF00"/>
                </a:solidFill>
              </a:rPr>
              <a:t>Introducing the Lesson</a:t>
            </a:r>
            <a:endParaRPr lang="en-US" sz="4000" dirty="0">
              <a:solidFill>
                <a:srgbClr val="FFFF00"/>
              </a:solidFill>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13824" y="1667291"/>
            <a:ext cx="10964351" cy="307777"/>
          </a:xfrm>
          <a:prstGeom prst="rect">
            <a:avLst/>
          </a:prstGeom>
          <a:noFill/>
        </p:spPr>
        <p:txBody>
          <a:bodyPr wrap="square" rtlCol="0">
            <a:spAutoFit/>
          </a:bodyPr>
          <a:lstStyle/>
          <a:p>
            <a:pPr marR="0" algn="just" rtl="0"/>
            <a:r>
              <a:rPr lang="en-US" dirty="0"/>
              <a:t> </a:t>
            </a:r>
          </a:p>
        </p:txBody>
      </p:sp>
      <p:sp>
        <p:nvSpPr>
          <p:cNvPr id="8" name="TextBox 7">
            <a:extLst>
              <a:ext uri="{FF2B5EF4-FFF2-40B4-BE49-F238E27FC236}">
                <a16:creationId xmlns:a16="http://schemas.microsoft.com/office/drawing/2014/main" id="{CAFAD8C2-3D74-AE67-2704-7D58CEB64235}"/>
              </a:ext>
            </a:extLst>
          </p:cNvPr>
          <p:cNvSpPr txBox="1"/>
          <p:nvPr/>
        </p:nvSpPr>
        <p:spPr>
          <a:xfrm>
            <a:off x="613824" y="1817370"/>
            <a:ext cx="10964351" cy="4001095"/>
          </a:xfrm>
          <a:prstGeom prst="rect">
            <a:avLst/>
          </a:prstGeom>
          <a:noFill/>
        </p:spPr>
        <p:txBody>
          <a:bodyPr wrap="square" rtlCol="0">
            <a:spAutoFit/>
          </a:bodyPr>
          <a:lstStyle/>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vast majority of Americans do not read the Bible—why? </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In the Garden of Eden, Satan asked, “Has God said?”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Today Satan says, “If you really study the Bible, you go insane!”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Even more “hear” Satan say,  “You cannot understand the Bible”</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designed to help us see we can understand it</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emphasis is on studying the Bible looking at the importance seeing and understanding just one overlooked word</a:t>
            </a:r>
          </a:p>
          <a:p>
            <a:pPr marL="457200" indent="-45720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Bible shows the importance of tense of one word—Matt. 22:29ff</a:t>
            </a:r>
          </a:p>
        </p:txBody>
      </p:sp>
    </p:spTree>
    <p:extLst>
      <p:ext uri="{BB962C8B-B14F-4D97-AF65-F5344CB8AC3E}">
        <p14:creationId xmlns:p14="http://schemas.microsoft.com/office/powerpoint/2010/main" val="323788051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12391</TotalTime>
  <Words>2506</Words>
  <Application>Microsoft Office PowerPoint</Application>
  <PresentationFormat>Widescreen</PresentationFormat>
  <Paragraphs>144</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Office Theme</vt:lpstr>
      <vt:lpstr>The Importance of One Word</vt:lpstr>
      <vt:lpstr>The Text—1 Cor. 2:8-13</vt:lpstr>
      <vt:lpstr>Importance of One Word—Introducing the Lesson</vt:lpstr>
      <vt:lpstr>Importance of One Word—Introducing the Lesson</vt:lpstr>
      <vt:lpstr>Importance of One Word—Introducing the Lesson</vt:lpstr>
      <vt:lpstr>Importance of One Word—Introducing the Lesson</vt:lpstr>
      <vt:lpstr>Importance of One Word—Introducing the Lesson</vt:lpstr>
      <vt:lpstr>Importance of One Word—Introducing the Lesson</vt:lpstr>
      <vt:lpstr>Importance of One Word—Introducing the Lesson</vt:lpstr>
      <vt:lpstr>Importance of One Word—Introducing the Lesson</vt:lpstr>
      <vt:lpstr>The Text—1 Cor. 2:8-13</vt:lpstr>
      <vt:lpstr>The Text—1 Cor. 2:8-13</vt:lpstr>
      <vt:lpstr>The Signs of the End—Matt. 24</vt:lpstr>
      <vt:lpstr>Looking at Matthew 24</vt:lpstr>
      <vt:lpstr>Looking at Matthew 24</vt:lpstr>
      <vt:lpstr>Looking at Matthew 24</vt:lpstr>
      <vt:lpstr>Looking at Matthew 24</vt:lpstr>
      <vt:lpstr>Looking at Matthew 24</vt:lpstr>
      <vt:lpstr>Jesus Coming in the Clouds Dan. 7:13-14</vt:lpstr>
      <vt:lpstr>Looking at Daniel 7:13-14</vt:lpstr>
      <vt:lpstr>Looking at Daniel 7:13-14</vt:lpstr>
      <vt:lpstr> Salvation in Simple Words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180</cp:revision>
  <cp:lastPrinted>2023-11-12T22:13:29Z</cp:lastPrinted>
  <dcterms:modified xsi:type="dcterms:W3CDTF">2023-11-12T22:16:24Z</dcterms:modified>
</cp:coreProperties>
</file>