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9B608-7462-CFE4-4316-B1B82D006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7DE26E-5F9D-CB48-AEA0-4B2EBEAC5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09D76-CDE0-93C0-EF27-C3F12C783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0B0D-33A5-4728-B038-599F2EE479CB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E0321-7891-4DF0-F367-71C6E99BE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BA85E-AEF9-5D82-F167-1F93D5B78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0B1E-E396-4265-8ADF-D677DBA2239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ed and blue background with black lightning bolt&#10;&#10;Description automatically generated">
            <a:extLst>
              <a:ext uri="{FF2B5EF4-FFF2-40B4-BE49-F238E27FC236}">
                <a16:creationId xmlns:a16="http://schemas.microsoft.com/office/drawing/2014/main" id="{C3FCBCD6-D87E-E6D0-44F5-67FF6E0582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42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1FEBA-0D47-50C5-5963-550AE033C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ACFEFA-C46F-71B0-4B52-EAC7AC30B4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06D27A-3438-7AF5-C1D7-86ADEE205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18FEF-9A16-14E9-A48D-9FDC6BEA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0B0D-33A5-4728-B038-599F2EE479CB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C02B1-3995-7035-0620-3F5A41C45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D78DC-FFA6-2FCD-74F9-37E00F673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0B1E-E396-4265-8ADF-D677DBA2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93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F9CD5-A939-D952-CB9E-4732DDBF4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2BE665-FE20-8B3F-9CCC-57CF619C1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0CA69-533B-729D-A954-9812AB92E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0B0D-33A5-4728-B038-599F2EE479CB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B107C-D566-3397-C840-B57654365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94755-C913-3C23-D5AF-FF6DA8367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0B1E-E396-4265-8ADF-D677DBA2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62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E8FBE8-3463-1472-9DC7-62726CFC78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ACBF8-0396-6EA9-06C7-3B18C7589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5F68D-6159-F386-C93B-822BABB3B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0B0D-33A5-4728-B038-599F2EE479CB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E76FA-F7D0-5C69-4F5B-1A7941094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C18AF-8FE8-1D6F-F08A-AA01F9685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0B1E-E396-4265-8ADF-D677DBA2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white gradient&#10;&#10;Description automatically generated">
            <a:extLst>
              <a:ext uri="{FF2B5EF4-FFF2-40B4-BE49-F238E27FC236}">
                <a16:creationId xmlns:a16="http://schemas.microsoft.com/office/drawing/2014/main" id="{257A3E56-901D-C4B8-6A4D-7D9D342DCB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75762-F29E-D89E-8E4F-E0C69004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5" y="994299"/>
            <a:ext cx="11611252" cy="58637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467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592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46C36D1-F024-F133-B8C1-8A57BEE6E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75762-F29E-D89E-8E4F-E0C69004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5" y="994299"/>
            <a:ext cx="11611252" cy="58637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467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098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E6DFA-8FD3-4B53-5771-BDA586A20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62BD4-32AD-99DC-C411-9387ABB7D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A0BF0-5B40-9A93-BB6C-578F70C30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0B0D-33A5-4728-B038-599F2EE479CB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637AC-A9C5-AA85-F7CD-B8B24C5F8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44345-C06C-9197-989F-B497C0FC9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0B1E-E396-4265-8ADF-D677DBA2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6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57921-5A64-E8B2-5421-BAD5EEA4A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03612-1C3C-8D8E-081A-094BF541A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77BF39-0428-8489-DD92-A83DA6329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F0FD9-83EC-FE5F-F14D-272449A97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0B0D-33A5-4728-B038-599F2EE479CB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81E047-67C2-2183-56DF-2FFDFDB8F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FB6EC-481E-E957-A003-E615B2325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0B1E-E396-4265-8ADF-D677DBA2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5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51A3F-470F-883D-A71A-4B72B6531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69796-4FDE-A6D3-A0D1-6596EF6A0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FE534-8D3A-2B9D-AADB-E9E959097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AC75BD-6FF7-1BC7-BF29-738B1E9F1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936850-3A19-7780-63BE-A9D2476810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0A5B2B-624D-5E00-2082-1CC4920F7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0B0D-33A5-4728-B038-599F2EE479CB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49C2C1-6526-A886-9D50-7F260A16B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73C75C-321F-A814-178E-E920122C8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0B1E-E396-4265-8ADF-D677DBA2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8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81439-C4A9-40CD-0301-D35AC1781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17DD49-FF29-5F74-91F7-7683D2342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0B0D-33A5-4728-B038-599F2EE479CB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2EADF7-0025-D8B1-5EA2-DC2AC1E10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C3E5A-C01D-D453-F411-D7AB357E8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0B1E-E396-4265-8ADF-D677DBA2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2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9884F3-4B16-F24A-8BE6-8E07451B8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0B0D-33A5-4728-B038-599F2EE479CB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90159-3E05-E975-7410-8C2AE46DD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ECF41-30D2-7E7F-E368-64D29B53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0B1E-E396-4265-8ADF-D677DBA2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1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38EDC-AEC8-3FEE-79B9-2EAC15A84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861D6-A55E-F716-7DD5-CCFD2C361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FB5C7-3F06-507E-9D7E-D5DFE3BA5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EF4A6-F696-F70C-7EAA-43D75C34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0B0D-33A5-4728-B038-599F2EE479CB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44FE9-1BDB-69D8-967D-CC135EE93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14D5F-4858-7D6C-D4FF-FD677A63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0B1E-E396-4265-8ADF-D677DBA2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29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9389A3-C57D-8254-7272-85971D844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FDB8C-EF2E-162A-0739-F8315F789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69C70-F6D3-8066-DDAF-0A64DC770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10B0D-33A5-4728-B038-599F2EE479CB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F3D1E-F61A-4D8B-0D4D-2CB16E3E6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ED36-9403-429F-17A1-4A965130D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10B1E-E396-4265-8ADF-D677DBA2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2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FC86D11-0212-3218-A9C3-EE93FE5164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16080" r="69228" b="68798"/>
          <a:stretch/>
        </p:blipFill>
        <p:spPr>
          <a:xfrm>
            <a:off x="612742" y="1102936"/>
            <a:ext cx="3139126" cy="1036949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FE3B286-70D9-7B68-1677-0AE8D7BE55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5" t="34363" r="74250" b="52577"/>
          <a:stretch/>
        </p:blipFill>
        <p:spPr>
          <a:xfrm>
            <a:off x="1310326" y="2356702"/>
            <a:ext cx="1829304" cy="895546"/>
          </a:xfrm>
          <a:prstGeom prst="rect">
            <a:avLst/>
          </a:prstGeom>
        </p:spPr>
      </p:pic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FDB53BF-B50D-F1CE-AFDE-F1E99E5203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t="50000" r="71627" b="38006"/>
          <a:stretch/>
        </p:blipFill>
        <p:spPr>
          <a:xfrm>
            <a:off x="933254" y="3429000"/>
            <a:ext cx="2526383" cy="822489"/>
          </a:xfrm>
          <a:prstGeom prst="rect">
            <a:avLst/>
          </a:prstGeom>
        </p:spPr>
      </p:pic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BEFF8F7-BBFA-1B26-DA56-45BD15F5F3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" t="64572" r="70466" b="22197"/>
          <a:stretch/>
        </p:blipFill>
        <p:spPr>
          <a:xfrm>
            <a:off x="838986" y="4428242"/>
            <a:ext cx="2762053" cy="90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65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F6C139C-022E-9299-256F-10C7F1329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" r="76399" b="84316"/>
          <a:stretch/>
        </p:blipFill>
        <p:spPr>
          <a:xfrm>
            <a:off x="504" y="142335"/>
            <a:ext cx="2877166" cy="905437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B72DC18-7500-B573-D1B9-215ACBC3B3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0" t="3395" r="64119" b="85505"/>
          <a:stretch/>
        </p:blipFill>
        <p:spPr>
          <a:xfrm>
            <a:off x="2877670" y="205089"/>
            <a:ext cx="1497105" cy="761218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BD50D80-129B-F195-A3A3-31445F92A8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1" t="4583" r="51912" b="84316"/>
          <a:stretch/>
        </p:blipFill>
        <p:spPr>
          <a:xfrm>
            <a:off x="4374774" y="286553"/>
            <a:ext cx="1488143" cy="761219"/>
          </a:xfrm>
          <a:prstGeom prst="rect">
            <a:avLst/>
          </a:prstGeom>
        </p:spPr>
      </p:pic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C359D46-EF90-DFA4-DB9E-FBD43E81AD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9" t="2479" r="47205" b="85505"/>
          <a:stretch/>
        </p:blipFill>
        <p:spPr>
          <a:xfrm>
            <a:off x="5862918" y="142334"/>
            <a:ext cx="573742" cy="823971"/>
          </a:xfrm>
          <a:prstGeom prst="rect">
            <a:avLst/>
          </a:prstGeom>
        </p:spPr>
      </p:pic>
      <p:pic>
        <p:nvPicPr>
          <p:cNvPr id="14" name="Picture 1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F971E50-7CDF-E04B-9788-3A5EC00D70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4" t="2480" r="27889" b="85505"/>
          <a:stretch/>
        </p:blipFill>
        <p:spPr>
          <a:xfrm>
            <a:off x="6436660" y="142334"/>
            <a:ext cx="2354915" cy="82397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4923B9-0805-15E0-CE86-135E411A6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4" y="994299"/>
            <a:ext cx="11792505" cy="58637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Such would contradict clear Bible teaching</a:t>
            </a:r>
          </a:p>
          <a:p>
            <a:pPr lvl="1"/>
            <a:r>
              <a:rPr lang="en-US" dirty="0"/>
              <a:t>Peter was married (Matt. 8:14-15; 1 Cor. 9:5)</a:t>
            </a:r>
          </a:p>
          <a:p>
            <a:pPr lvl="1"/>
            <a:r>
              <a:rPr lang="en-US" dirty="0"/>
              <a:t>Peter was rebuked by Jesus as “Satan” (Matt. 16:23)</a:t>
            </a:r>
          </a:p>
          <a:p>
            <a:pPr lvl="1"/>
            <a:r>
              <a:rPr lang="en-US" dirty="0"/>
              <a:t>Peter denied Jesus three times (Matt. 26:34, 69-75)</a:t>
            </a:r>
          </a:p>
          <a:p>
            <a:pPr lvl="1"/>
            <a:r>
              <a:rPr lang="en-US" dirty="0"/>
              <a:t>Peter would not allow men to fall down and worship him (Acts 10:25-26)</a:t>
            </a:r>
          </a:p>
          <a:p>
            <a:pPr lvl="1"/>
            <a:r>
              <a:rPr lang="en-US" dirty="0"/>
              <a:t>Peter was rebuked by Paul for walking contrary to the gospel (Gal. 2:11-16)</a:t>
            </a:r>
          </a:p>
          <a:p>
            <a:pPr lvl="1"/>
            <a:r>
              <a:rPr lang="en-US" dirty="0"/>
              <a:t>Peter was a “fellow elder,” an equal among a group of “elders” (1 Pet. 5:1)</a:t>
            </a:r>
          </a:p>
          <a:p>
            <a:pPr lvl="1"/>
            <a:r>
              <a:rPr lang="en-US" dirty="0"/>
              <a:t>Jesus gave the same power to “bind” and “loose” to all apostles (Matt. 18:18; 16:19)</a:t>
            </a:r>
          </a:p>
          <a:p>
            <a:r>
              <a:rPr lang="en-US" dirty="0"/>
              <a:t>Such would contradict the wisdom and plan of God (cf. Jer. 10:23)</a:t>
            </a:r>
          </a:p>
          <a:p>
            <a:pPr lvl="1"/>
            <a:r>
              <a:rPr lang="en-US" dirty="0"/>
              <a:t>Christ has ALL authority, not Peter or any other man (Matt. 28:18)</a:t>
            </a:r>
          </a:p>
          <a:p>
            <a:pPr lvl="1"/>
            <a:r>
              <a:rPr lang="en-US" dirty="0"/>
              <a:t>Jesus only is the foundation of the church (1 Cor. 3:11; 10:4)</a:t>
            </a:r>
          </a:p>
          <a:p>
            <a:pPr lvl="1"/>
            <a:r>
              <a:rPr lang="en-US" dirty="0"/>
              <a:t>The foundation of the church is the deity of Christ (Matt. 16:16-18)</a:t>
            </a:r>
          </a:p>
          <a:p>
            <a:pPr lvl="1"/>
            <a:r>
              <a:rPr lang="en-US" dirty="0"/>
              <a:t>Jesus used two very different Greek words for “rock” in Matthew 16:18</a:t>
            </a:r>
          </a:p>
          <a:p>
            <a:pPr lvl="1"/>
            <a:r>
              <a:rPr lang="en-US" dirty="0"/>
              <a:t>Jesus (not Peter) is “the chief cornerstone,” as stated by Peter (1 Pet. 2:6-8)</a:t>
            </a:r>
          </a:p>
          <a:p>
            <a:r>
              <a:rPr lang="en-US" dirty="0"/>
              <a:t>Such has zero Biblical authority anywhere in Scripture (Col. 3:17; 1 Pet. 4:11)</a:t>
            </a:r>
          </a:p>
        </p:txBody>
      </p:sp>
    </p:spTree>
    <p:extLst>
      <p:ext uri="{BB962C8B-B14F-4D97-AF65-F5344CB8AC3E}">
        <p14:creationId xmlns:p14="http://schemas.microsoft.com/office/powerpoint/2010/main" val="34983391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FC86D11-0212-3218-A9C3-EE93FE5164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16080" r="69228" b="68798"/>
          <a:stretch/>
        </p:blipFill>
        <p:spPr>
          <a:xfrm>
            <a:off x="612742" y="1102936"/>
            <a:ext cx="3139126" cy="1036949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FE3B286-70D9-7B68-1677-0AE8D7BE55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5" t="34363" r="74250" b="52577"/>
          <a:stretch/>
        </p:blipFill>
        <p:spPr>
          <a:xfrm>
            <a:off x="1310326" y="2356702"/>
            <a:ext cx="1829304" cy="895546"/>
          </a:xfrm>
          <a:prstGeom prst="rect">
            <a:avLst/>
          </a:prstGeom>
        </p:spPr>
      </p:pic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FDB53BF-B50D-F1CE-AFDE-F1E99E5203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t="50000" r="71627" b="38006"/>
          <a:stretch/>
        </p:blipFill>
        <p:spPr>
          <a:xfrm>
            <a:off x="933254" y="3429000"/>
            <a:ext cx="2526383" cy="822489"/>
          </a:xfrm>
          <a:prstGeom prst="rect">
            <a:avLst/>
          </a:prstGeom>
        </p:spPr>
      </p:pic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BEFF8F7-BBFA-1B26-DA56-45BD15F5F3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" t="64572" r="70466" b="22197"/>
          <a:stretch/>
        </p:blipFill>
        <p:spPr>
          <a:xfrm>
            <a:off x="838986" y="4428242"/>
            <a:ext cx="2762053" cy="907330"/>
          </a:xfrm>
          <a:prstGeom prst="rect">
            <a:avLst/>
          </a:prstGeom>
        </p:spPr>
      </p:pic>
      <p:pic>
        <p:nvPicPr>
          <p:cNvPr id="2" name="Picture 1" descr="A white explosion with black text&#10;&#10;Description automatically generated">
            <a:extLst>
              <a:ext uri="{FF2B5EF4-FFF2-40B4-BE49-F238E27FC236}">
                <a16:creationId xmlns:a16="http://schemas.microsoft.com/office/drawing/2014/main" id="{0C026C1E-AEEA-FB7B-088F-52FBDAF870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4" t="19581" r="37109" b="31110"/>
          <a:stretch/>
        </p:blipFill>
        <p:spPr>
          <a:xfrm>
            <a:off x="3601039" y="1343025"/>
            <a:ext cx="4066586" cy="3381375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0A96BEF-6A39-83A9-BD43-4AF8219E6F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9" t="16080" r="13512" b="68799"/>
          <a:stretch/>
        </p:blipFill>
        <p:spPr>
          <a:xfrm>
            <a:off x="8440134" y="1102936"/>
            <a:ext cx="2104041" cy="1036950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5733E7B-6020-F54D-9B90-68F11B7ED2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5" t="34363" r="1637" b="52577"/>
          <a:stretch/>
        </p:blipFill>
        <p:spPr>
          <a:xfrm>
            <a:off x="7191375" y="2356702"/>
            <a:ext cx="4800600" cy="895546"/>
          </a:xfrm>
          <a:prstGeom prst="rect">
            <a:avLst/>
          </a:prstGeom>
        </p:spPr>
      </p:pic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91C5EB4-C93A-BF71-C7E2-2094A59FAF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27" t="50584" r="13513" b="37795"/>
          <a:stretch/>
        </p:blipFill>
        <p:spPr>
          <a:xfrm>
            <a:off x="8610600" y="3469064"/>
            <a:ext cx="1933575" cy="796861"/>
          </a:xfrm>
          <a:prstGeom prst="rect">
            <a:avLst/>
          </a:prstGeom>
        </p:spPr>
      </p:pic>
      <p:pic>
        <p:nvPicPr>
          <p:cNvPr id="14" name="Picture 1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3C7391B-F53A-0412-4D3C-2774AB9AAF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5" t="63334" r="4527" b="22197"/>
          <a:stretch/>
        </p:blipFill>
        <p:spPr>
          <a:xfrm>
            <a:off x="7496174" y="4343400"/>
            <a:ext cx="4143375" cy="992172"/>
          </a:xfrm>
          <a:prstGeom prst="rect">
            <a:avLst/>
          </a:prstGeom>
        </p:spPr>
      </p:pic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7EAE81C-17E3-9BED-9538-235D09EFEE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9" t="89587" r="39999"/>
          <a:stretch/>
        </p:blipFill>
        <p:spPr>
          <a:xfrm>
            <a:off x="4314824" y="6143625"/>
            <a:ext cx="3000375" cy="7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569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EE4438A-F928-B60E-1B82-C1E4F9541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u="sng" dirty="0"/>
              <a:t>ARENA</a:t>
            </a:r>
            <a:r>
              <a:rPr lang="en-US" dirty="0"/>
              <a:t> of Being a Priest = In God’s spiritual house </a:t>
            </a:r>
          </a:p>
          <a:p>
            <a:pPr lvl="1"/>
            <a:r>
              <a:rPr lang="en-US" dirty="0"/>
              <a:t>God’s house is His temple, His church (Matt. 16:18; 1 Tim. 3:15)</a:t>
            </a:r>
          </a:p>
          <a:p>
            <a:r>
              <a:rPr lang="en-US" dirty="0"/>
              <a:t>The </a:t>
            </a:r>
            <a:r>
              <a:rPr lang="en-US" u="sng" dirty="0"/>
              <a:t>ADVANTAGE</a:t>
            </a:r>
            <a:r>
              <a:rPr lang="en-US" dirty="0"/>
              <a:t> of Being a Priest = Access to God</a:t>
            </a:r>
          </a:p>
          <a:p>
            <a:pPr lvl="1"/>
            <a:r>
              <a:rPr lang="en-US" dirty="0"/>
              <a:t>God dwells in His temple, among His people (Eph. 2:18-22; 1 Cor. 3:16-17)</a:t>
            </a:r>
          </a:p>
          <a:p>
            <a:r>
              <a:rPr lang="en-US" dirty="0"/>
              <a:t>The </a:t>
            </a:r>
            <a:r>
              <a:rPr lang="en-US" u="sng" dirty="0"/>
              <a:t>ATTITUDE</a:t>
            </a:r>
            <a:r>
              <a:rPr lang="en-US" dirty="0"/>
              <a:t> of Being a Priest = Holiness </a:t>
            </a:r>
          </a:p>
          <a:p>
            <a:pPr lvl="1"/>
            <a:r>
              <a:rPr lang="en-US" dirty="0"/>
              <a:t>We are separated for a sacred purpose (as defined by God) (1 Pet. 1:15)</a:t>
            </a:r>
          </a:p>
          <a:p>
            <a:r>
              <a:rPr lang="en-US" dirty="0"/>
              <a:t>The </a:t>
            </a:r>
            <a:r>
              <a:rPr lang="en-US" u="sng" dirty="0"/>
              <a:t>AGENCY</a:t>
            </a:r>
            <a:r>
              <a:rPr lang="en-US" dirty="0"/>
              <a:t> of Being a Priest = Through Jesus Christ</a:t>
            </a:r>
          </a:p>
          <a:p>
            <a:pPr lvl="1"/>
            <a:r>
              <a:rPr lang="en-US" dirty="0"/>
              <a:t>There is no other way to have access to God (Eph. 2:18; John 14:6; Heb. 10:19-22)</a:t>
            </a:r>
          </a:p>
          <a:p>
            <a:r>
              <a:rPr lang="en-US" dirty="0"/>
              <a:t>The </a:t>
            </a:r>
            <a:r>
              <a:rPr lang="en-US" u="sng" dirty="0"/>
              <a:t>ACTION</a:t>
            </a:r>
            <a:r>
              <a:rPr lang="en-US" dirty="0"/>
              <a:t> of Being a Priest = Offer up spiritual sacrifices </a:t>
            </a:r>
          </a:p>
          <a:p>
            <a:pPr lvl="1"/>
            <a:r>
              <a:rPr lang="en-US" dirty="0"/>
              <a:t>Offer sacrifice of self (Rom. 12:1)</a:t>
            </a:r>
          </a:p>
          <a:p>
            <a:pPr lvl="1"/>
            <a:r>
              <a:rPr lang="en-US" dirty="0"/>
              <a:t>Offer sacrifice of praise, worship and thanksgiving (Heb. 13:15; Psa. 50:14)</a:t>
            </a:r>
          </a:p>
          <a:p>
            <a:r>
              <a:rPr lang="en-US" dirty="0"/>
              <a:t>The </a:t>
            </a:r>
            <a:r>
              <a:rPr lang="en-US" u="sng" dirty="0"/>
              <a:t>ALLIANCE</a:t>
            </a:r>
            <a:r>
              <a:rPr lang="en-US" dirty="0"/>
              <a:t> of Being a Priest = A priesthood</a:t>
            </a:r>
          </a:p>
          <a:p>
            <a:pPr lvl="1"/>
            <a:r>
              <a:rPr lang="en-US" dirty="0"/>
              <a:t>We worship together, functioning within/as a community of priests (2:5, 9; Rev. 1:6; Ex. 19:6) </a:t>
            </a:r>
          </a:p>
          <a:p>
            <a:r>
              <a:rPr lang="en-US" dirty="0"/>
              <a:t>The </a:t>
            </a:r>
            <a:r>
              <a:rPr lang="en-US" u="sng" dirty="0"/>
              <a:t>AIM</a:t>
            </a:r>
            <a:r>
              <a:rPr lang="en-US" dirty="0"/>
              <a:t> of Being a Priest = Acceptable to God</a:t>
            </a:r>
          </a:p>
          <a:p>
            <a:pPr lvl="1"/>
            <a:r>
              <a:rPr lang="en-US" dirty="0"/>
              <a:t>Do that which brings pleasure to Him (not us or others) (cf. Psa. 19:14)</a:t>
            </a:r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95BBA64-8C7B-3E2A-374A-B205F26AFD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" r="86097" b="85505"/>
          <a:stretch/>
        </p:blipFill>
        <p:spPr>
          <a:xfrm>
            <a:off x="504" y="74645"/>
            <a:ext cx="1694946" cy="891662"/>
          </a:xfrm>
          <a:prstGeom prst="rect">
            <a:avLst/>
          </a:prstGeom>
        </p:spPr>
      </p:pic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CDA51A9-BE0C-EF6C-0965-69AA06FE84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3" t="1492" r="53516" b="85505"/>
          <a:stretch/>
        </p:blipFill>
        <p:spPr>
          <a:xfrm>
            <a:off x="1695450" y="74643"/>
            <a:ext cx="3971925" cy="891662"/>
          </a:xfrm>
          <a:prstGeom prst="rect">
            <a:avLst/>
          </a:prstGeom>
        </p:spPr>
      </p:pic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C162DA4-3E83-38B9-384C-62BFE9ABD0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4" t="1492" r="41875" b="85505"/>
          <a:stretch/>
        </p:blipFill>
        <p:spPr>
          <a:xfrm>
            <a:off x="5667374" y="74643"/>
            <a:ext cx="1419225" cy="891662"/>
          </a:xfrm>
          <a:prstGeom prst="rect">
            <a:avLst/>
          </a:prstGeom>
        </p:spPr>
      </p:pic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2DAE8B1-F1E8-E2D1-A568-C88264B3F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5" t="1492" r="13357" b="85505"/>
          <a:stretch/>
        </p:blipFill>
        <p:spPr>
          <a:xfrm>
            <a:off x="7086599" y="74643"/>
            <a:ext cx="3476626" cy="891662"/>
          </a:xfrm>
          <a:prstGeom prst="rect">
            <a:avLst/>
          </a:prstGeom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87AE0DC-5FE9-3E13-A278-0196A0FDA9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4" t="1492" b="85505"/>
          <a:stretch/>
        </p:blipFill>
        <p:spPr>
          <a:xfrm>
            <a:off x="10563224" y="74643"/>
            <a:ext cx="1628271" cy="8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99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A91BAEF-6A51-77C5-3F94-56D9B70F5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8B61AA-4C9F-C24C-1108-989B7570C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5" y="1166327"/>
            <a:ext cx="11611252" cy="5691673"/>
          </a:xfrm>
        </p:spPr>
        <p:txBody>
          <a:bodyPr>
            <a:normAutofit/>
          </a:bodyPr>
          <a:lstStyle/>
          <a:p>
            <a:pPr marL="344488" indent="-344488">
              <a:lnSpc>
                <a:spcPct val="100000"/>
              </a:lnSpc>
            </a:pPr>
            <a:r>
              <a:rPr lang="en-US" sz="3200" dirty="0"/>
              <a:t>Believe Jesus is the Son of God – Acts 16:31</a:t>
            </a:r>
          </a:p>
          <a:p>
            <a:pPr marL="344488" indent="-344488">
              <a:lnSpc>
                <a:spcPct val="100000"/>
              </a:lnSpc>
            </a:pPr>
            <a:r>
              <a:rPr lang="en-US" sz="3200" dirty="0"/>
              <a:t>Repent of your sins and turn toward God – Acts 17:30</a:t>
            </a:r>
          </a:p>
          <a:p>
            <a:pPr marL="344488" indent="-344488">
              <a:lnSpc>
                <a:spcPct val="100000"/>
              </a:lnSpc>
            </a:pPr>
            <a:r>
              <a:rPr lang="en-US" sz="3200" dirty="0"/>
              <a:t>Confess your faith in Jesus Christ – Romans 10:9</a:t>
            </a:r>
          </a:p>
          <a:p>
            <a:pPr marL="344488" indent="-344488">
              <a:lnSpc>
                <a:spcPct val="100000"/>
              </a:lnSpc>
            </a:pPr>
            <a:r>
              <a:rPr lang="en-US" sz="3200" dirty="0"/>
              <a:t>Be baptized into Christ – Acts 22:16</a:t>
            </a:r>
          </a:p>
          <a:p>
            <a:pPr marL="914400" lvl="1" indent="-341313">
              <a:lnSpc>
                <a:spcPct val="100000"/>
              </a:lnSpc>
            </a:pPr>
            <a:r>
              <a:rPr lang="en-US" sz="2800" dirty="0"/>
              <a:t>God will forgive all of your sins – Acts 2:38</a:t>
            </a:r>
          </a:p>
          <a:p>
            <a:pPr marL="914400" lvl="1" indent="-341313">
              <a:lnSpc>
                <a:spcPct val="100000"/>
              </a:lnSpc>
            </a:pPr>
            <a:r>
              <a:rPr lang="en-US" sz="2800" dirty="0"/>
              <a:t>God will add you to His church – Acts 2:47</a:t>
            </a:r>
          </a:p>
          <a:p>
            <a:pPr marL="914400" lvl="1" indent="-341313">
              <a:lnSpc>
                <a:spcPct val="100000"/>
              </a:lnSpc>
            </a:pPr>
            <a:r>
              <a:rPr lang="en-US" sz="2800" dirty="0"/>
              <a:t>God will enroll you in heaven – Hebrews 12:23</a:t>
            </a:r>
          </a:p>
          <a:p>
            <a:pPr marL="344488" indent="-344488">
              <a:lnSpc>
                <a:spcPct val="100000"/>
              </a:lnSpc>
            </a:pPr>
            <a:r>
              <a:rPr lang="en-US" sz="3200" dirty="0"/>
              <a:t>Serve the Lord faithfully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27684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528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</cp:revision>
  <dcterms:created xsi:type="dcterms:W3CDTF">2023-11-09T22:33:38Z</dcterms:created>
  <dcterms:modified xsi:type="dcterms:W3CDTF">2023-11-12T13:35:48Z</dcterms:modified>
</cp:coreProperties>
</file>