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33"/>
  </p:notesMasterIdLst>
  <p:handoutMasterIdLst>
    <p:handoutMasterId r:id="rId34"/>
  </p:handoutMasterIdLst>
  <p:sldIdLst>
    <p:sldId id="256" r:id="rId2"/>
    <p:sldId id="263" r:id="rId3"/>
    <p:sldId id="264" r:id="rId4"/>
    <p:sldId id="265" r:id="rId5"/>
    <p:sldId id="267" r:id="rId6"/>
    <p:sldId id="287" r:id="rId7"/>
    <p:sldId id="266" r:id="rId8"/>
    <p:sldId id="299" r:id="rId9"/>
    <p:sldId id="272" r:id="rId10"/>
    <p:sldId id="277" r:id="rId11"/>
    <p:sldId id="282" r:id="rId12"/>
    <p:sldId id="274" r:id="rId13"/>
    <p:sldId id="298" r:id="rId14"/>
    <p:sldId id="275" r:id="rId15"/>
    <p:sldId id="295" r:id="rId16"/>
    <p:sldId id="276" r:id="rId17"/>
    <p:sldId id="285" r:id="rId18"/>
    <p:sldId id="291" r:id="rId19"/>
    <p:sldId id="296" r:id="rId20"/>
    <p:sldId id="288" r:id="rId21"/>
    <p:sldId id="270" r:id="rId22"/>
    <p:sldId id="292" r:id="rId23"/>
    <p:sldId id="268" r:id="rId24"/>
    <p:sldId id="293" r:id="rId25"/>
    <p:sldId id="279" r:id="rId26"/>
    <p:sldId id="278" r:id="rId27"/>
    <p:sldId id="284" r:id="rId28"/>
    <p:sldId id="294" r:id="rId29"/>
    <p:sldId id="281" r:id="rId30"/>
    <p:sldId id="289" r:id="rId31"/>
    <p:sldId id="290" r:id="rId3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2"/>
    <p:restoredTop sz="78671"/>
  </p:normalViewPr>
  <p:slideViewPr>
    <p:cSldViewPr>
      <p:cViewPr varScale="1">
        <p:scale>
          <a:sx n="83" d="100"/>
          <a:sy n="83" d="100"/>
        </p:scale>
        <p:origin x="1524"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6D92BF-223B-569F-26B6-443DAE20944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D075E1FB-EA93-B293-4860-10EC15BFF721}"/>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5547E48-C55B-1841-A3AB-95002BFEC58F}" type="datetimeFigureOut">
              <a:rPr lang="en-US" altLang="en-US"/>
              <a:pPr>
                <a:defRPr/>
              </a:pPr>
              <a:t>11/5/2023</a:t>
            </a:fld>
            <a:endParaRPr lang="en-US" altLang="en-US"/>
          </a:p>
        </p:txBody>
      </p:sp>
      <p:sp>
        <p:nvSpPr>
          <p:cNvPr id="4" name="Footer Placeholder 3">
            <a:extLst>
              <a:ext uri="{FF2B5EF4-FFF2-40B4-BE49-F238E27FC236}">
                <a16:creationId xmlns:a16="http://schemas.microsoft.com/office/drawing/2014/main" id="{7F920A0E-10BC-30FB-CFFF-EBC15373C6C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AABC9566-A3E1-4A7D-C7DF-6C2DCB9146C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B2ED5F3-1BF4-9242-AB03-E047B246B69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6402E3A-C98E-CD85-E653-FB29A923A1A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9155" name="Rectangle 3">
            <a:extLst>
              <a:ext uri="{FF2B5EF4-FFF2-40B4-BE49-F238E27FC236}">
                <a16:creationId xmlns:a16="http://schemas.microsoft.com/office/drawing/2014/main" id="{E076CA37-38CB-51F2-7E67-12295B4165D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AB9759A1-9672-FCB8-820E-4C28DC65BFB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57B5A777-05C0-3424-C261-F06CADB763E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a:extLst>
              <a:ext uri="{FF2B5EF4-FFF2-40B4-BE49-F238E27FC236}">
                <a16:creationId xmlns:a16="http://schemas.microsoft.com/office/drawing/2014/main" id="{2B719A47-C529-F2F4-888A-A34DC915FF43}"/>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9159" name="Rectangle 7">
            <a:extLst>
              <a:ext uri="{FF2B5EF4-FFF2-40B4-BE49-F238E27FC236}">
                <a16:creationId xmlns:a16="http://schemas.microsoft.com/office/drawing/2014/main" id="{CE5CD5D2-433A-FA50-E6D7-34F71568AC5D}"/>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54A4C08-A202-8B4F-B77B-ECAEBFF564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A211645-9825-1D20-4993-50D58167B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76D33-F3EE-AF45-9986-8491EA67AFBE}" type="slidenum">
              <a:rPr lang="en-US" altLang="en-US" smtClean="0"/>
              <a:pPr/>
              <a:t>1</a:t>
            </a:fld>
            <a:endParaRPr lang="en-US" altLang="en-US"/>
          </a:p>
        </p:txBody>
      </p:sp>
      <p:sp>
        <p:nvSpPr>
          <p:cNvPr id="16386" name="Rectangle 2">
            <a:extLst>
              <a:ext uri="{FF2B5EF4-FFF2-40B4-BE49-F238E27FC236}">
                <a16:creationId xmlns:a16="http://schemas.microsoft.com/office/drawing/2014/main" id="{A4CB09A2-E18B-E32E-8845-4A2CAF83301E}"/>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8082DA23-05F1-5435-9F24-8B93E18C59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 Florida Lectureship; W. </a:t>
            </a:r>
            <a:r>
              <a:rPr lang="en-US" altLang="en-US">
                <a:latin typeface="Arial" panose="020B0604020202020204" pitchFamily="34" charset="0"/>
                <a:ea typeface="ＭＳ Ｐゴシック" panose="020B0600070205080204" pitchFamily="34" charset="-128"/>
              </a:rPr>
              <a:t>Palm Beach (11-4-23)</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91685706-254D-B1BE-856D-6676E5D4990D}"/>
              </a:ext>
            </a:extLst>
          </p:cNvPr>
          <p:cNvSpPr>
            <a:spLocks noGrp="1" noRot="1" noChangeAspect="1" noChangeArrowheads="1" noTextEdit="1"/>
          </p:cNvSpPr>
          <p:nvPr>
            <p:ph type="sldImg"/>
          </p:nvPr>
        </p:nvSpPr>
        <p:spPr>
          <a:xfrm>
            <a:off x="381000" y="685800"/>
            <a:ext cx="6096000" cy="3429000"/>
          </a:xfrm>
          <a:ln/>
        </p:spPr>
      </p:sp>
      <p:sp>
        <p:nvSpPr>
          <p:cNvPr id="35842" name="Notes Placeholder 2">
            <a:extLst>
              <a:ext uri="{FF2B5EF4-FFF2-40B4-BE49-F238E27FC236}">
                <a16:creationId xmlns:a16="http://schemas.microsoft.com/office/drawing/2014/main" id="{A239B255-CBD7-2D80-60EB-7911E2046D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63721A73-420E-A959-95C6-B7B05C47F6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4F37E9-9E06-2E4C-81AC-0CCF1748E2F7}"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9EE3E3E7-D8BD-30FE-246B-C4F2FD7C1E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1805E14-CB46-1F41-BA88-A49097E22521}" type="slidenum">
              <a:rPr lang="en-US" altLang="en-US" smtClean="0"/>
              <a:pPr/>
              <a:t>12</a:t>
            </a:fld>
            <a:endParaRPr lang="en-US" altLang="en-US"/>
          </a:p>
        </p:txBody>
      </p:sp>
      <p:sp>
        <p:nvSpPr>
          <p:cNvPr id="37890" name="Rectangle 2">
            <a:extLst>
              <a:ext uri="{FF2B5EF4-FFF2-40B4-BE49-F238E27FC236}">
                <a16:creationId xmlns:a16="http://schemas.microsoft.com/office/drawing/2014/main" id="{53A31DF4-C395-0C30-8AE7-17EAF3E0A610}"/>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CC70D833-7F98-8FD0-C068-6452C1DABA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MB Hazor with moat on the left; ca. 200 acre site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56444ACE-0366-5812-CF56-49282E3615CA}"/>
              </a:ext>
            </a:extLst>
          </p:cNvPr>
          <p:cNvSpPr>
            <a:spLocks noGrp="1" noRot="1" noChangeAspect="1" noChangeArrowheads="1" noTextEdit="1"/>
          </p:cNvSpPr>
          <p:nvPr>
            <p:ph type="sldImg"/>
          </p:nvPr>
        </p:nvSpPr>
        <p:spPr>
          <a:xfrm>
            <a:off x="381000" y="685800"/>
            <a:ext cx="6096000" cy="3429000"/>
          </a:xfrm>
          <a:ln/>
        </p:spPr>
      </p:sp>
      <p:sp>
        <p:nvSpPr>
          <p:cNvPr id="40962" name="Notes Placeholder 2">
            <a:extLst>
              <a:ext uri="{FF2B5EF4-FFF2-40B4-BE49-F238E27FC236}">
                <a16:creationId xmlns:a16="http://schemas.microsoft.com/office/drawing/2014/main" id="{6B442150-1B31-447A-7886-9C05CFC913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0450D475-ACDE-A109-BF1A-70B18D5FF4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037B08-9311-BE43-8093-D8633F2E7AD0}" type="slidenum">
              <a:rPr lang="en-US" altLang="en-US" smtClean="0"/>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EE8EC24-978B-1457-E7B9-4E6AB5BE17B8}"/>
              </a:ext>
            </a:extLst>
          </p:cNvPr>
          <p:cNvSpPr>
            <a:spLocks noGrp="1" noRot="1" noChangeAspect="1" noChangeArrowheads="1" noTextEdit="1"/>
          </p:cNvSpPr>
          <p:nvPr>
            <p:ph type="sldImg"/>
          </p:nvPr>
        </p:nvSpPr>
        <p:spPr>
          <a:xfrm>
            <a:off x="381000" y="685800"/>
            <a:ext cx="6096000" cy="3429000"/>
          </a:xfrm>
          <a:ln/>
        </p:spPr>
      </p:sp>
      <p:sp>
        <p:nvSpPr>
          <p:cNvPr id="44034" name="Notes Placeholder 2">
            <a:extLst>
              <a:ext uri="{FF2B5EF4-FFF2-40B4-BE49-F238E27FC236}">
                <a16:creationId xmlns:a16="http://schemas.microsoft.com/office/drawing/2014/main" id="{4797DDD5-770E-0102-590B-C39B1B5739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0C214F85-D3AF-CACA-3454-C3E3D893DC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3502EEE-129C-B24B-A03E-5B54A3535B03}" type="slidenum">
              <a:rPr lang="en-US" altLang="en-US" smtClean="0"/>
              <a:pPr/>
              <a:t>16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2ABE30-642F-AA0D-A883-9BB13FF41198}"/>
              </a:ext>
            </a:extLst>
          </p:cNvPr>
          <p:cNvSpPr>
            <a:spLocks noGrp="1" noRot="1" noChangeAspect="1" noChangeArrowheads="1" noTextEdit="1"/>
          </p:cNvSpPr>
          <p:nvPr>
            <p:ph type="sldImg"/>
          </p:nvPr>
        </p:nvSpPr>
        <p:spPr>
          <a:xfrm>
            <a:off x="381000" y="685800"/>
            <a:ext cx="6096000" cy="3429000"/>
          </a:xfrm>
          <a:ln/>
        </p:spPr>
      </p:sp>
      <p:sp>
        <p:nvSpPr>
          <p:cNvPr id="46082" name="Notes Placeholder 2">
            <a:extLst>
              <a:ext uri="{FF2B5EF4-FFF2-40B4-BE49-F238E27FC236}">
                <a16:creationId xmlns:a16="http://schemas.microsoft.com/office/drawing/2014/main" id="{41F96F9C-9351-6DE1-667E-ACC9FF38DD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B7B03C37-B09F-815B-89B8-C2591102C1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C6D627-8771-504B-A18A-6BC7942DE412}" type="slidenum">
              <a:rPr lang="en-US" altLang="en-US" smtClean="0"/>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4D9765F-11F7-DC4B-CA8C-2617C49EDF98}"/>
              </a:ext>
            </a:extLst>
          </p:cNvPr>
          <p:cNvSpPr>
            <a:spLocks noGrp="1" noRot="1" noChangeAspect="1" noChangeArrowheads="1" noTextEdit="1"/>
          </p:cNvSpPr>
          <p:nvPr>
            <p:ph type="sldImg"/>
          </p:nvPr>
        </p:nvSpPr>
        <p:spPr>
          <a:xfrm>
            <a:off x="381000" y="685800"/>
            <a:ext cx="6096000" cy="3429000"/>
          </a:xfrm>
          <a:ln/>
        </p:spPr>
      </p:sp>
      <p:sp>
        <p:nvSpPr>
          <p:cNvPr id="48130" name="Notes Placeholder 2">
            <a:extLst>
              <a:ext uri="{FF2B5EF4-FFF2-40B4-BE49-F238E27FC236}">
                <a16:creationId xmlns:a16="http://schemas.microsoft.com/office/drawing/2014/main" id="{37DF371E-1A41-9E8E-E133-B08CD360F3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Megaron (fortress) temple at Shechem</a:t>
            </a:r>
          </a:p>
        </p:txBody>
      </p:sp>
      <p:sp>
        <p:nvSpPr>
          <p:cNvPr id="48131" name="Slide Number Placeholder 3">
            <a:extLst>
              <a:ext uri="{FF2B5EF4-FFF2-40B4-BE49-F238E27FC236}">
                <a16:creationId xmlns:a16="http://schemas.microsoft.com/office/drawing/2014/main" id="{A598D290-DA9F-D8C0-D488-9004160AC4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7F59638-CAB3-5245-82CA-02A42DB8563C}" type="slidenum">
              <a:rPr lang="en-US" altLang="en-US" smtClean="0"/>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9E87A701-D2C1-16E3-7931-9029D965A975}"/>
              </a:ext>
            </a:extLst>
          </p:cNvPr>
          <p:cNvSpPr>
            <a:spLocks noGrp="1" noRot="1" noChangeAspect="1" noChangeArrowheads="1" noTextEdit="1"/>
          </p:cNvSpPr>
          <p:nvPr>
            <p:ph type="sldImg"/>
          </p:nvPr>
        </p:nvSpPr>
        <p:spPr>
          <a:xfrm>
            <a:off x="381000" y="685800"/>
            <a:ext cx="6096000" cy="3429000"/>
          </a:xfrm>
          <a:ln/>
        </p:spPr>
      </p:sp>
      <p:sp>
        <p:nvSpPr>
          <p:cNvPr id="51202" name="Notes Placeholder 2">
            <a:extLst>
              <a:ext uri="{FF2B5EF4-FFF2-40B4-BE49-F238E27FC236}">
                <a16:creationId xmlns:a16="http://schemas.microsoft.com/office/drawing/2014/main" id="{872531A3-9DDE-9F55-8816-EE1B606C90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DD763081-8792-6A62-76B8-22AC82DE47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C659A3-D9A8-3E4D-8916-0F9A7556A606}" type="slidenum">
              <a:rPr lang="en-US" altLang="en-US" smtClean="0"/>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2ACDA649-52F2-D099-C19A-F63561FE8A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75D7D5A-6620-FF49-BDFE-EF92B77C0896}" type="slidenum">
              <a:rPr lang="en-US" altLang="en-US" smtClean="0"/>
              <a:pPr/>
              <a:t>21</a:t>
            </a:fld>
            <a:endParaRPr lang="en-US" altLang="en-US"/>
          </a:p>
        </p:txBody>
      </p:sp>
      <p:sp>
        <p:nvSpPr>
          <p:cNvPr id="53250" name="Rectangle 2">
            <a:extLst>
              <a:ext uri="{FF2B5EF4-FFF2-40B4-BE49-F238E27FC236}">
                <a16:creationId xmlns:a16="http://schemas.microsoft.com/office/drawing/2014/main" id="{14E5D0EF-00F8-FCFB-67F8-30AF490D3CFB}"/>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26137241-3AED-0EEA-B6B8-8CEE7F9E2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Gezer High Place MBIIb/c (BAR 20/3 1994: 67)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F1332905-703E-77D7-DA58-0C07574BF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811E7E-CFEA-CD49-A000-77CFA360740A}" type="slidenum">
              <a:rPr lang="en-US" altLang="en-US" smtClean="0"/>
              <a:pPr/>
              <a:t>23</a:t>
            </a:fld>
            <a:endParaRPr lang="en-US" altLang="en-US"/>
          </a:p>
        </p:txBody>
      </p:sp>
      <p:sp>
        <p:nvSpPr>
          <p:cNvPr id="56322" name="Rectangle 2">
            <a:extLst>
              <a:ext uri="{FF2B5EF4-FFF2-40B4-BE49-F238E27FC236}">
                <a16:creationId xmlns:a16="http://schemas.microsoft.com/office/drawing/2014/main" id="{B153502D-09FD-3DD9-1CFB-E2713B025345}"/>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7FE35C60-A00A-4ACC-5B0B-3615947AA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Beni Hasan tomb painting (ca. 1900 BC) full painting shows 37 people;  weapons (spears, throwing sticks, bows/arrows); bellows (for metal working?); colorfully dressed people contra Egyptians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D01E6AB9-AB85-FFA7-8622-211C8A070CF3}"/>
              </a:ext>
            </a:extLst>
          </p:cNvPr>
          <p:cNvSpPr>
            <a:spLocks noGrp="1" noRot="1" noChangeAspect="1" noChangeArrowheads="1" noTextEdit="1"/>
          </p:cNvSpPr>
          <p:nvPr>
            <p:ph type="sldImg"/>
          </p:nvPr>
        </p:nvSpPr>
        <p:spPr>
          <a:xfrm>
            <a:off x="381000" y="685800"/>
            <a:ext cx="6096000" cy="3429000"/>
          </a:xfrm>
          <a:ln/>
        </p:spPr>
      </p:sp>
      <p:sp>
        <p:nvSpPr>
          <p:cNvPr id="58370" name="Notes Placeholder 2">
            <a:extLst>
              <a:ext uri="{FF2B5EF4-FFF2-40B4-BE49-F238E27FC236}">
                <a16:creationId xmlns:a16="http://schemas.microsoft.com/office/drawing/2014/main" id="{F262881C-1C0D-5BBB-95E4-DD53AB8D68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8.33 minas of tin (=4.5 kg, = 10 pounds) to Laish/Dan; 70 minas (=35 kg, = 77 pounds) to Hazor through Mari</a:t>
            </a:r>
          </a:p>
        </p:txBody>
      </p:sp>
      <p:sp>
        <p:nvSpPr>
          <p:cNvPr id="58371" name="Slide Number Placeholder 3">
            <a:extLst>
              <a:ext uri="{FF2B5EF4-FFF2-40B4-BE49-F238E27FC236}">
                <a16:creationId xmlns:a16="http://schemas.microsoft.com/office/drawing/2014/main" id="{52DC0454-AF69-2015-982E-705EA2A88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D580D5B-6AE4-0A42-B108-503632F4C7E4}" type="slidenum">
              <a:rPr lang="en-US" altLang="en-US" smtClean="0"/>
              <a:pPr/>
              <a:t>24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FCC7BDF7-1151-E732-56E5-E481BCF5D4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FD5EF83-1D66-9243-A066-9EDDA480A922}" type="slidenum">
              <a:rPr lang="en-US" altLang="en-US" smtClean="0"/>
              <a:pPr/>
              <a:t>2</a:t>
            </a:fld>
            <a:endParaRPr lang="en-US" altLang="en-US"/>
          </a:p>
        </p:txBody>
      </p:sp>
      <p:sp>
        <p:nvSpPr>
          <p:cNvPr id="18434" name="Rectangle 2">
            <a:extLst>
              <a:ext uri="{FF2B5EF4-FFF2-40B4-BE49-F238E27FC236}">
                <a16:creationId xmlns:a16="http://schemas.microsoft.com/office/drawing/2014/main" id="{215A475D-AAD5-7DF7-7748-6D2CC59BECD9}"/>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B3E8142F-CA63-6D7A-1826-8933C34FD7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Ziggurat of Ur (artist reconstruction)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4C17E7C2-D2D2-7497-4815-A943F248FC33}"/>
              </a:ext>
            </a:extLst>
          </p:cNvPr>
          <p:cNvSpPr>
            <a:spLocks noGrp="1" noRot="1" noChangeAspect="1" noChangeArrowheads="1" noTextEdit="1"/>
          </p:cNvSpPr>
          <p:nvPr>
            <p:ph type="sldImg"/>
          </p:nvPr>
        </p:nvSpPr>
        <p:spPr>
          <a:xfrm>
            <a:off x="381000" y="685800"/>
            <a:ext cx="6096000" cy="3429000"/>
          </a:xfrm>
          <a:ln/>
        </p:spPr>
      </p:sp>
      <p:sp>
        <p:nvSpPr>
          <p:cNvPr id="60418" name="Notes Placeholder 2">
            <a:extLst>
              <a:ext uri="{FF2B5EF4-FFF2-40B4-BE49-F238E27FC236}">
                <a16:creationId xmlns:a16="http://schemas.microsoft.com/office/drawing/2014/main" id="{7132D00B-B947-9F81-3E7C-304746C789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BC253DC0-CB06-1886-7DCA-F2C2F62B8E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136BD2-9C15-1E4B-ABDC-BD4BCFB52FB3}" type="slidenum">
              <a:rPr lang="en-US" altLang="en-US" smtClean="0"/>
              <a:pPr/>
              <a:t>25</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C73F5F2A-BBE2-A0BA-A942-04388E878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F0D8A8-8691-F944-82C4-0F29F4FC0F68}" type="slidenum">
              <a:rPr lang="en-US" altLang="en-US" smtClean="0"/>
              <a:pPr/>
              <a:t>26</a:t>
            </a:fld>
            <a:endParaRPr lang="en-US" altLang="en-US"/>
          </a:p>
        </p:txBody>
      </p:sp>
      <p:sp>
        <p:nvSpPr>
          <p:cNvPr id="62466" name="Rectangle 2">
            <a:extLst>
              <a:ext uri="{FF2B5EF4-FFF2-40B4-BE49-F238E27FC236}">
                <a16:creationId xmlns:a16="http://schemas.microsoft.com/office/drawing/2014/main" id="{1B68167D-6D57-A449-0670-B592C1F44879}"/>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696014BE-C0B9-7ED6-A56B-9DA170BA33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MB axe mold from Shechem and notched axe from Tell el-Ajjul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0107B1FB-B8B5-C76C-7B93-DB3E1EE3FB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78B4462-8648-9744-9C95-7AF9ABC2D5CA}" type="slidenum">
              <a:rPr lang="en-US" altLang="en-US" smtClean="0"/>
              <a:pPr/>
              <a:t>27</a:t>
            </a:fld>
            <a:endParaRPr lang="en-US" altLang="en-US"/>
          </a:p>
        </p:txBody>
      </p:sp>
      <p:sp>
        <p:nvSpPr>
          <p:cNvPr id="64514" name="Rectangle 2">
            <a:extLst>
              <a:ext uri="{FF2B5EF4-FFF2-40B4-BE49-F238E27FC236}">
                <a16:creationId xmlns:a16="http://schemas.microsoft.com/office/drawing/2014/main" id="{C5CC73D5-9DAE-7A81-D825-03921D141700}"/>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3AC3D432-6FAD-8ADB-A24B-0669697D25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Execration texts of MB period from Egypt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587CD4DB-EAED-C645-9ED8-A6CDCBC7AF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F0106A-4AD5-D84A-A7CD-32618D4035D8}" type="slidenum">
              <a:rPr lang="en-US" altLang="en-US" smtClean="0"/>
              <a:pPr/>
              <a:t>29</a:t>
            </a:fld>
            <a:endParaRPr lang="en-US" altLang="en-US"/>
          </a:p>
        </p:txBody>
      </p:sp>
      <p:sp>
        <p:nvSpPr>
          <p:cNvPr id="67586" name="Rectangle 2">
            <a:extLst>
              <a:ext uri="{FF2B5EF4-FFF2-40B4-BE49-F238E27FC236}">
                <a16:creationId xmlns:a16="http://schemas.microsoft.com/office/drawing/2014/main" id="{F5D64F15-CFAF-9448-83E4-EC0EFCC265DF}"/>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4E13293-93A8-20E4-50D4-ED19668D93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MB Tomb from Jericho at Rockefeller Museum Jerusalem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0FB95B08-81FF-D8DD-A164-FD248F432F9A}"/>
              </a:ext>
            </a:extLst>
          </p:cNvPr>
          <p:cNvSpPr>
            <a:spLocks noGrp="1" noRot="1" noChangeAspect="1" noChangeArrowheads="1" noTextEdit="1"/>
          </p:cNvSpPr>
          <p:nvPr>
            <p:ph type="sldImg"/>
          </p:nvPr>
        </p:nvSpPr>
        <p:spPr>
          <a:xfrm>
            <a:off x="381000" y="685800"/>
            <a:ext cx="6096000" cy="3429000"/>
          </a:xfrm>
          <a:ln/>
        </p:spPr>
      </p:sp>
      <p:sp>
        <p:nvSpPr>
          <p:cNvPr id="69634" name="Notes Placeholder 2">
            <a:extLst>
              <a:ext uri="{FF2B5EF4-FFF2-40B4-BE49-F238E27FC236}">
                <a16:creationId xmlns:a16="http://schemas.microsoft.com/office/drawing/2014/main" id="{EF369058-E572-10F4-E292-E0DB51B27C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C3F9CE40-8CC8-3081-62A2-328F0E2CD7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DFADAF-BE93-374C-B764-6520E64F2EC9}" type="slidenum">
              <a:rPr lang="en-US" altLang="en-US" smtClean="0"/>
              <a:pPr/>
              <a:t>30</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B5B90AB2-E587-4882-2331-71AE03698855}"/>
              </a:ext>
            </a:extLst>
          </p:cNvPr>
          <p:cNvSpPr>
            <a:spLocks noGrp="1" noRot="1" noChangeAspect="1" noChangeArrowheads="1" noTextEdit="1"/>
          </p:cNvSpPr>
          <p:nvPr>
            <p:ph type="sldImg"/>
          </p:nvPr>
        </p:nvSpPr>
        <p:spPr>
          <a:xfrm>
            <a:off x="381000" y="685800"/>
            <a:ext cx="6096000" cy="3429000"/>
          </a:xfrm>
          <a:ln/>
        </p:spPr>
      </p:sp>
      <p:sp>
        <p:nvSpPr>
          <p:cNvPr id="71682" name="Notes Placeholder 2">
            <a:extLst>
              <a:ext uri="{FF2B5EF4-FFF2-40B4-BE49-F238E27FC236}">
                <a16:creationId xmlns:a16="http://schemas.microsoft.com/office/drawing/2014/main" id="{D2F47AC6-3174-630F-D28F-A80A613109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F25CDC36-477C-A7CE-9078-F59266E45F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914CE3-8343-B649-8D16-A3F7115613F4}" type="slidenum">
              <a:rPr lang="en-US" altLang="en-US" smtClean="0"/>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813A12BA-62DB-7956-06A4-0A5F7D69F9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2660DA-16BC-9442-8335-8E47A3208B8B}" type="slidenum">
              <a:rPr lang="en-US" altLang="en-US" smtClean="0"/>
              <a:pPr/>
              <a:t>3</a:t>
            </a:fld>
            <a:endParaRPr lang="en-US" altLang="en-US"/>
          </a:p>
        </p:txBody>
      </p:sp>
      <p:sp>
        <p:nvSpPr>
          <p:cNvPr id="21506" name="Rectangle 2">
            <a:extLst>
              <a:ext uri="{FF2B5EF4-FFF2-40B4-BE49-F238E27FC236}">
                <a16:creationId xmlns:a16="http://schemas.microsoft.com/office/drawing/2014/main" id="{9B6E7A8C-5229-5283-A16A-87C0E4EDB883}"/>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CE96254A-B092-1A77-99BC-B4A8EFAB04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Shamash on right with rays radiating from shoulders and seated on throne with dais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0F80EB2F-BD09-E148-3448-470BDA3C0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77FA10D-03D2-0B42-8AD7-89A3D509280C}" type="slidenum">
              <a:rPr lang="en-US" altLang="en-US" smtClean="0"/>
              <a:pPr/>
              <a:t>4</a:t>
            </a:fld>
            <a:endParaRPr lang="en-US" altLang="en-US"/>
          </a:p>
        </p:txBody>
      </p:sp>
      <p:sp>
        <p:nvSpPr>
          <p:cNvPr id="23554" name="Rectangle 2">
            <a:extLst>
              <a:ext uri="{FF2B5EF4-FFF2-40B4-BE49-F238E27FC236}">
                <a16:creationId xmlns:a16="http://schemas.microsoft.com/office/drawing/2014/main" id="{3A08AB0B-B7FB-98C9-714C-FF069507E43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81436FF7-D710-8C8D-D124-9B3011E11F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Mileage from Ur to Haran appr 550; from Haran to Shechem appr 400 = 950;   50 plus days of travel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8F3F7C87-2A08-7486-7C68-0B2A417D06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27BE47-C11F-D44C-B43A-BC16894E5D1C}" type="slidenum">
              <a:rPr lang="en-US" altLang="en-US" smtClean="0"/>
              <a:pPr/>
              <a:t>5</a:t>
            </a:fld>
            <a:endParaRPr lang="en-US" altLang="en-US"/>
          </a:p>
        </p:txBody>
      </p:sp>
      <p:sp>
        <p:nvSpPr>
          <p:cNvPr id="25602" name="Rectangle 2">
            <a:extLst>
              <a:ext uri="{FF2B5EF4-FFF2-40B4-BE49-F238E27FC236}">
                <a16:creationId xmlns:a16="http://schemas.microsoft.com/office/drawing/2014/main" id="{1D43095C-4B15-F0E7-6FC2-D0FB5E6C93F2}"/>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891A8FE5-0251-5E6E-171B-A5E5284776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Sheep and shepherd near Lahav</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33446456-631E-BCCF-DB5A-AEFAD8B3C9A6}"/>
              </a:ext>
            </a:extLst>
          </p:cNvPr>
          <p:cNvSpPr>
            <a:spLocks noGrp="1" noRot="1" noChangeAspect="1" noChangeArrowheads="1" noTextEdit="1"/>
          </p:cNvSpPr>
          <p:nvPr>
            <p:ph type="sldImg"/>
          </p:nvPr>
        </p:nvSpPr>
        <p:spPr>
          <a:xfrm>
            <a:off x="381000" y="685800"/>
            <a:ext cx="6096000" cy="3429000"/>
          </a:xfrm>
          <a:ln/>
        </p:spPr>
      </p:sp>
      <p:sp>
        <p:nvSpPr>
          <p:cNvPr id="27650" name="Notes Placeholder 2">
            <a:extLst>
              <a:ext uri="{FF2B5EF4-FFF2-40B4-BE49-F238E27FC236}">
                <a16:creationId xmlns:a16="http://schemas.microsoft.com/office/drawing/2014/main" id="{9C347AB8-5C1A-74DD-17FF-ECFEB0873D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775EAD78-66C3-0F5C-51E2-1CA512C415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DA75C5-D716-C045-A63C-3861271F5E91}"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14107D00-3DC1-A3C2-E359-B998A2DD1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9EF3AFE-DC3E-D54F-9379-68E4F105BE23}" type="slidenum">
              <a:rPr lang="en-US" altLang="en-US" smtClean="0"/>
              <a:pPr/>
              <a:t>7</a:t>
            </a:fld>
            <a:endParaRPr lang="en-US" altLang="en-US"/>
          </a:p>
        </p:txBody>
      </p:sp>
      <p:sp>
        <p:nvSpPr>
          <p:cNvPr id="29698" name="Rectangle 2">
            <a:extLst>
              <a:ext uri="{FF2B5EF4-FFF2-40B4-BE49-F238E27FC236}">
                <a16:creationId xmlns:a16="http://schemas.microsoft.com/office/drawing/2014/main" id="{46F56CB8-F465-82A2-B4BC-C1FAADB99B87}"/>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5A7B7337-61DC-ED44-6EF9-6E6B93B69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Bedouin tent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6B0CB76C-AEE4-7EA4-DD41-2BF9C52C5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B3ED42D-2261-6148-B6BE-0763029E58F7}" type="slidenum">
              <a:rPr lang="en-US" altLang="en-US" smtClean="0"/>
              <a:pPr/>
              <a:t>9</a:t>
            </a:fld>
            <a:endParaRPr lang="en-US" altLang="en-US"/>
          </a:p>
        </p:txBody>
      </p:sp>
      <p:sp>
        <p:nvSpPr>
          <p:cNvPr id="31746" name="Rectangle 2">
            <a:extLst>
              <a:ext uri="{FF2B5EF4-FFF2-40B4-BE49-F238E27FC236}">
                <a16:creationId xmlns:a16="http://schemas.microsoft.com/office/drawing/2014/main" id="{3148B556-FF57-880C-3780-32BCED9BC1A3}"/>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25EE9DA-2894-F2B1-BEE4-61D13A21E0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18</a:t>
            </a:r>
            <a:r>
              <a:rPr lang="en-US" altLang="en-US" baseline="30000">
                <a:latin typeface="Arial" panose="020B0604020202020204" pitchFamily="34" charset="0"/>
                <a:ea typeface="ＭＳ Ｐゴシック" panose="020B0600070205080204" pitchFamily="34" charset="-128"/>
              </a:rPr>
              <a:t>th</a:t>
            </a:r>
            <a:r>
              <a:rPr lang="en-US" altLang="en-US">
                <a:latin typeface="Arial" panose="020B0604020202020204" pitchFamily="34" charset="0"/>
                <a:ea typeface="ＭＳ Ｐゴシック" panose="020B0600070205080204" pitchFamily="34" charset="-128"/>
              </a:rPr>
              <a:t> century MB mudbrick arched gate at Dan on SE corner of the site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F8DAF86B-9D74-FBF3-C1BC-355E382F1598}"/>
              </a:ext>
            </a:extLst>
          </p:cNvPr>
          <p:cNvSpPr>
            <a:spLocks noGrp="1" noRot="1" noChangeAspect="1" noChangeArrowheads="1" noTextEdit="1"/>
          </p:cNvSpPr>
          <p:nvPr>
            <p:ph type="sldImg"/>
          </p:nvPr>
        </p:nvSpPr>
        <p:spPr>
          <a:xfrm>
            <a:off x="381000" y="685800"/>
            <a:ext cx="6096000" cy="3429000"/>
          </a:xfrm>
          <a:ln/>
        </p:spPr>
      </p:sp>
      <p:sp>
        <p:nvSpPr>
          <p:cNvPr id="33794" name="Notes Placeholder 2">
            <a:extLst>
              <a:ext uri="{FF2B5EF4-FFF2-40B4-BE49-F238E27FC236}">
                <a16:creationId xmlns:a16="http://schemas.microsoft.com/office/drawing/2014/main" id="{463ECEA1-4C67-EE2B-E270-B9A156F7F5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BF465662-9BF7-8F6E-A804-8E17609521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82F949D-0985-794B-97A3-2AA493F82EEA}"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BEF6D7DC-EDCB-8E09-4CB3-55945A403FF9}"/>
              </a:ext>
            </a:extLst>
          </p:cNvPr>
          <p:cNvSpPr/>
          <p:nvPr/>
        </p:nvSpPr>
        <p:spPr>
          <a:xfrm rot="20707748">
            <a:off x="-823384" y="-652463"/>
            <a:ext cx="8885768" cy="3943351"/>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11">
            <a:extLst>
              <a:ext uri="{FF2B5EF4-FFF2-40B4-BE49-F238E27FC236}">
                <a16:creationId xmlns:a16="http://schemas.microsoft.com/office/drawing/2014/main" id="{21A399BE-4451-BC12-8241-162083E74973}"/>
              </a:ext>
            </a:extLst>
          </p:cNvPr>
          <p:cNvSpPr/>
          <p:nvPr/>
        </p:nvSpPr>
        <p:spPr>
          <a:xfrm rot="20707748">
            <a:off x="8223252" y="-441325"/>
            <a:ext cx="4169833" cy="2425700"/>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0">
            <a:extLst>
              <a:ext uri="{FF2B5EF4-FFF2-40B4-BE49-F238E27FC236}">
                <a16:creationId xmlns:a16="http://schemas.microsoft.com/office/drawing/2014/main" id="{74F1CEDE-E42E-D174-F853-EA17798844F3}"/>
              </a:ext>
            </a:extLst>
          </p:cNvPr>
          <p:cNvSpPr/>
          <p:nvPr/>
        </p:nvSpPr>
        <p:spPr>
          <a:xfrm rot="20707748">
            <a:off x="9525000" y="2001838"/>
            <a:ext cx="3572933" cy="4945062"/>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8">
            <a:extLst>
              <a:ext uri="{FF2B5EF4-FFF2-40B4-BE49-F238E27FC236}">
                <a16:creationId xmlns:a16="http://schemas.microsoft.com/office/drawing/2014/main" id="{28A6C54A-BAEC-1FBF-3BF7-329E9EBD1F9C}"/>
              </a:ext>
            </a:extLst>
          </p:cNvPr>
          <p:cNvSpPr/>
          <p:nvPr/>
        </p:nvSpPr>
        <p:spPr>
          <a:xfrm rot="20707748">
            <a:off x="-275167" y="3322638"/>
            <a:ext cx="9838267" cy="4557712"/>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rot="20700000">
            <a:off x="730446" y="3632676"/>
            <a:ext cx="7980212" cy="1606102"/>
          </a:xfrm>
        </p:spPr>
        <p:txBody>
          <a:bodyPr/>
          <a:lstStyle>
            <a:lvl1pPr>
              <a:lnSpc>
                <a:spcPts val="6000"/>
              </a:lnSpc>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rot="20700000">
            <a:off x="2934861" y="5027231"/>
            <a:ext cx="6207063" cy="1128495"/>
          </a:xfrm>
        </p:spPr>
        <p:txBody>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5A962E34-8195-C550-E1F1-A290E0222A58}"/>
              </a:ext>
            </a:extLst>
          </p:cNvPr>
          <p:cNvSpPr>
            <a:spLocks noGrp="1"/>
          </p:cNvSpPr>
          <p:nvPr>
            <p:ph type="dt" sz="half" idx="10"/>
          </p:nvPr>
        </p:nvSpPr>
        <p:spPr>
          <a:xfrm rot="20700000">
            <a:off x="8989484" y="2312989"/>
            <a:ext cx="2032000" cy="365125"/>
          </a:xfrm>
        </p:spPr>
        <p:txBody>
          <a:bodyPr/>
          <a:lstStyle>
            <a:lvl1pPr algn="l">
              <a:defRPr sz="1800">
                <a:solidFill>
                  <a:schemeClr val="tx1"/>
                </a:solidFill>
              </a:defRPr>
            </a:lvl1pPr>
          </a:lstStyle>
          <a:p>
            <a:pPr>
              <a:defRPr/>
            </a:pPr>
            <a:endParaRPr lang="en-US"/>
          </a:p>
        </p:txBody>
      </p:sp>
      <p:sp>
        <p:nvSpPr>
          <p:cNvPr id="9" name="Footer Placeholder 4">
            <a:extLst>
              <a:ext uri="{FF2B5EF4-FFF2-40B4-BE49-F238E27FC236}">
                <a16:creationId xmlns:a16="http://schemas.microsoft.com/office/drawing/2014/main" id="{142CEFEB-2BC4-392D-9B43-FDFCE80FEF8F}"/>
              </a:ext>
            </a:extLst>
          </p:cNvPr>
          <p:cNvSpPr>
            <a:spLocks noGrp="1"/>
          </p:cNvSpPr>
          <p:nvPr>
            <p:ph type="ftr" sz="quarter" idx="11"/>
          </p:nvPr>
        </p:nvSpPr>
        <p:spPr>
          <a:xfrm rot="20700000">
            <a:off x="8735485" y="1528764"/>
            <a:ext cx="3287183" cy="365125"/>
          </a:xfrm>
        </p:spPr>
        <p:txBody>
          <a:bodyPr/>
          <a:lstStyle>
            <a:lvl1pPr>
              <a:defRPr>
                <a:solidFill>
                  <a:schemeClr val="tx1"/>
                </a:solidFill>
              </a:defRPr>
            </a:lvl1pPr>
          </a:lstStyle>
          <a:p>
            <a:pPr>
              <a:defRPr/>
            </a:pPr>
            <a:endParaRPr lang="en-US"/>
          </a:p>
        </p:txBody>
      </p:sp>
      <p:sp>
        <p:nvSpPr>
          <p:cNvPr id="10" name="Slide Number Placeholder 5">
            <a:extLst>
              <a:ext uri="{FF2B5EF4-FFF2-40B4-BE49-F238E27FC236}">
                <a16:creationId xmlns:a16="http://schemas.microsoft.com/office/drawing/2014/main" id="{B512244E-66D1-F780-11FE-330B02B970D7}"/>
              </a:ext>
            </a:extLst>
          </p:cNvPr>
          <p:cNvSpPr>
            <a:spLocks noGrp="1"/>
          </p:cNvSpPr>
          <p:nvPr>
            <p:ph type="sldNum" sz="quarter" idx="12"/>
          </p:nvPr>
        </p:nvSpPr>
        <p:spPr>
          <a:xfrm rot="20700000">
            <a:off x="8602133" y="1162050"/>
            <a:ext cx="2844800" cy="420688"/>
          </a:xfrm>
        </p:spPr>
        <p:txBody>
          <a:bodyPr/>
          <a:lstStyle>
            <a:lvl1pPr algn="l">
              <a:defRPr>
                <a:solidFill>
                  <a:schemeClr val="tx1"/>
                </a:solidFill>
              </a:defRPr>
            </a:lvl1pPr>
          </a:lstStyle>
          <a:p>
            <a:pPr>
              <a:defRPr/>
            </a:pPr>
            <a:fld id="{04541BE7-B0AD-3645-A243-CC214496FCC7}" type="slidenum">
              <a:rPr lang="en-US" altLang="en-US"/>
              <a:pPr>
                <a:defRPr/>
              </a:pPr>
              <a:t>‹#›</a:t>
            </a:fld>
            <a:endParaRPr lang="en-US" altLang="en-US"/>
          </a:p>
        </p:txBody>
      </p:sp>
    </p:spTree>
    <p:extLst>
      <p:ext uri="{BB962C8B-B14F-4D97-AF65-F5344CB8AC3E}">
        <p14:creationId xmlns:p14="http://schemas.microsoft.com/office/powerpoint/2010/main" val="1011973637"/>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98DA4D3C-0C59-602E-B552-CA3AB1AB80AD}"/>
              </a:ext>
            </a:extLst>
          </p:cNvPr>
          <p:cNvSpPr/>
          <p:nvPr/>
        </p:nvSpPr>
        <p:spPr>
          <a:xfrm rot="20707748">
            <a:off x="-1193800" y="-766763"/>
            <a:ext cx="11110384" cy="5894388"/>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12">
            <a:extLst>
              <a:ext uri="{FF2B5EF4-FFF2-40B4-BE49-F238E27FC236}">
                <a16:creationId xmlns:a16="http://schemas.microsoft.com/office/drawing/2014/main" id="{F8C36626-EE9E-3CD8-4308-E173F1EFC424}"/>
              </a:ext>
            </a:extLst>
          </p:cNvPr>
          <p:cNvSpPr/>
          <p:nvPr/>
        </p:nvSpPr>
        <p:spPr>
          <a:xfrm rot="20707748">
            <a:off x="86784" y="5089526"/>
            <a:ext cx="11370733" cy="2911475"/>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3">
            <a:extLst>
              <a:ext uri="{FF2B5EF4-FFF2-40B4-BE49-F238E27FC236}">
                <a16:creationId xmlns:a16="http://schemas.microsoft.com/office/drawing/2014/main" id="{2FCFEE5B-64E8-97E2-D2BB-DFD6F11D4F84}"/>
              </a:ext>
            </a:extLst>
          </p:cNvPr>
          <p:cNvSpPr/>
          <p:nvPr/>
        </p:nvSpPr>
        <p:spPr>
          <a:xfrm rot="20707748">
            <a:off x="11379200" y="3840164"/>
            <a:ext cx="1348317" cy="2994025"/>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14">
            <a:extLst>
              <a:ext uri="{FF2B5EF4-FFF2-40B4-BE49-F238E27FC236}">
                <a16:creationId xmlns:a16="http://schemas.microsoft.com/office/drawing/2014/main" id="{BF31EA6A-F99C-B044-AAEE-C419FF943E46}"/>
              </a:ext>
            </a:extLst>
          </p:cNvPr>
          <p:cNvSpPr/>
          <p:nvPr/>
        </p:nvSpPr>
        <p:spPr>
          <a:xfrm rot="20707748">
            <a:off x="10117667" y="-322263"/>
            <a:ext cx="2635251" cy="407352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20700000">
            <a:off x="4245177" y="4760430"/>
            <a:ext cx="6673004" cy="1299542"/>
          </a:xfrm>
        </p:spPr>
        <p:txBody>
          <a:bodyPr anchor="t"/>
          <a:lstStyle/>
          <a:p>
            <a:r>
              <a:rPr lang="en-US"/>
              <a:t>Click to edit Master title style</a:t>
            </a:r>
          </a:p>
        </p:txBody>
      </p:sp>
      <p:sp>
        <p:nvSpPr>
          <p:cNvPr id="3" name="Vertical Text Placeholder 2"/>
          <p:cNvSpPr>
            <a:spLocks noGrp="1"/>
          </p:cNvSpPr>
          <p:nvPr>
            <p:ph type="body" orient="vert" idx="1"/>
          </p:nvPr>
        </p:nvSpPr>
        <p:spPr>
          <a:xfrm rot="20700000">
            <a:off x="1042472" y="984582"/>
            <a:ext cx="8775039" cy="3604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ED1EF4FE-FE1A-9CFF-BE52-D709EDA290B5}"/>
              </a:ext>
            </a:extLst>
          </p:cNvPr>
          <p:cNvSpPr>
            <a:spLocks noGrp="1"/>
          </p:cNvSpPr>
          <p:nvPr>
            <p:ph type="dt" sz="half" idx="10"/>
          </p:nvPr>
        </p:nvSpPr>
        <p:spPr>
          <a:xfrm rot="20700000">
            <a:off x="9328151" y="6238876"/>
            <a:ext cx="2032000" cy="365125"/>
          </a:xfrm>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D6BDF9B3-56EC-21C6-2CF5-274B69AB372E}"/>
              </a:ext>
            </a:extLst>
          </p:cNvPr>
          <p:cNvSpPr>
            <a:spLocks noGrp="1"/>
          </p:cNvSpPr>
          <p:nvPr>
            <p:ph type="ftr" sz="quarter" idx="11"/>
          </p:nvPr>
        </p:nvSpPr>
        <p:spPr>
          <a:xfrm rot="20700000">
            <a:off x="7095067" y="6094414"/>
            <a:ext cx="4165600" cy="365125"/>
          </a:xfrm>
        </p:spPr>
        <p:txBody>
          <a:bodyPr/>
          <a:lstStyle>
            <a:lvl1pPr algn="r">
              <a:defRPr/>
            </a:lvl1pPr>
          </a:lstStyle>
          <a:p>
            <a:pPr>
              <a:defRPr/>
            </a:pPr>
            <a:endParaRPr lang="en-US"/>
          </a:p>
        </p:txBody>
      </p:sp>
      <p:sp>
        <p:nvSpPr>
          <p:cNvPr id="10" name="Slide Number Placeholder 5">
            <a:extLst>
              <a:ext uri="{FF2B5EF4-FFF2-40B4-BE49-F238E27FC236}">
                <a16:creationId xmlns:a16="http://schemas.microsoft.com/office/drawing/2014/main" id="{D2E94009-A788-ED86-1582-28697120DFE9}"/>
              </a:ext>
            </a:extLst>
          </p:cNvPr>
          <p:cNvSpPr>
            <a:spLocks noGrp="1"/>
          </p:cNvSpPr>
          <p:nvPr>
            <p:ph type="sldNum" sz="quarter" idx="12"/>
          </p:nvPr>
        </p:nvSpPr>
        <p:spPr>
          <a:xfrm rot="20700000">
            <a:off x="10909300" y="3246439"/>
            <a:ext cx="1210733" cy="365125"/>
          </a:xfrm>
        </p:spPr>
        <p:txBody>
          <a:bodyPr/>
          <a:lstStyle>
            <a:lvl1pPr algn="l">
              <a:defRPr/>
            </a:lvl1pPr>
          </a:lstStyle>
          <a:p>
            <a:pPr>
              <a:defRPr/>
            </a:pPr>
            <a:fld id="{E3E7633B-B67C-B547-83EB-269686BE1991}" type="slidenum">
              <a:rPr lang="en-US" altLang="en-US"/>
              <a:pPr>
                <a:defRPr/>
              </a:pPr>
              <a:t>‹#›</a:t>
            </a:fld>
            <a:endParaRPr lang="en-US" altLang="en-US"/>
          </a:p>
        </p:txBody>
      </p:sp>
    </p:spTree>
    <p:extLst>
      <p:ext uri="{BB962C8B-B14F-4D97-AF65-F5344CB8AC3E}">
        <p14:creationId xmlns:p14="http://schemas.microsoft.com/office/powerpoint/2010/main" val="3910199319"/>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3560DA-E466-87C4-C1EF-C8558C1152C5}"/>
              </a:ext>
            </a:extLst>
          </p:cNvPr>
          <p:cNvSpPr/>
          <p:nvPr/>
        </p:nvSpPr>
        <p:spPr>
          <a:xfrm rot="20707748">
            <a:off x="-1176866" y="-625475"/>
            <a:ext cx="9920817" cy="7346950"/>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12">
            <a:extLst>
              <a:ext uri="{FF2B5EF4-FFF2-40B4-BE49-F238E27FC236}">
                <a16:creationId xmlns:a16="http://schemas.microsoft.com/office/drawing/2014/main" id="{E61B5986-1BBB-E4CB-7CC5-75F8B4D77695}"/>
              </a:ext>
            </a:extLst>
          </p:cNvPr>
          <p:cNvSpPr/>
          <p:nvPr/>
        </p:nvSpPr>
        <p:spPr>
          <a:xfrm rot="20707748">
            <a:off x="4303185" y="6273800"/>
            <a:ext cx="5861049" cy="1168400"/>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3">
            <a:extLst>
              <a:ext uri="{FF2B5EF4-FFF2-40B4-BE49-F238E27FC236}">
                <a16:creationId xmlns:a16="http://schemas.microsoft.com/office/drawing/2014/main" id="{4733C9E1-6382-36D1-07D7-E45E9A873DC2}"/>
              </a:ext>
            </a:extLst>
          </p:cNvPr>
          <p:cNvSpPr/>
          <p:nvPr/>
        </p:nvSpPr>
        <p:spPr>
          <a:xfrm rot="20707748">
            <a:off x="10212918" y="5459414"/>
            <a:ext cx="2279649" cy="1538287"/>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14">
            <a:extLst>
              <a:ext uri="{FF2B5EF4-FFF2-40B4-BE49-F238E27FC236}">
                <a16:creationId xmlns:a16="http://schemas.microsoft.com/office/drawing/2014/main" id="{AA3C0609-3C3D-E7B6-A6B2-36CAB8F053D5}"/>
              </a:ext>
            </a:extLst>
          </p:cNvPr>
          <p:cNvSpPr/>
          <p:nvPr/>
        </p:nvSpPr>
        <p:spPr>
          <a:xfrm rot="20707748">
            <a:off x="8887884" y="-490538"/>
            <a:ext cx="4089400" cy="5811838"/>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rot="20700000">
            <a:off x="9057780" y="511413"/>
            <a:ext cx="1914144" cy="481888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rot="20700000">
            <a:off x="1290350" y="1075674"/>
            <a:ext cx="7198607" cy="50882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2A81E8CA-2CDE-19A3-7113-540635001B81}"/>
              </a:ext>
            </a:extLst>
          </p:cNvPr>
          <p:cNvSpPr>
            <a:spLocks noGrp="1"/>
          </p:cNvSpPr>
          <p:nvPr>
            <p:ph type="dt" sz="half" idx="10"/>
          </p:nvPr>
        </p:nvSpPr>
        <p:spPr>
          <a:xfrm rot="20700000">
            <a:off x="10337800" y="5888039"/>
            <a:ext cx="1659467" cy="365125"/>
          </a:xfrm>
        </p:spPr>
        <p:txBody>
          <a:bodyPr/>
          <a:lstStyle>
            <a:lvl1pPr algn="l">
              <a:defRPr/>
            </a:lvl1pPr>
          </a:lstStyle>
          <a:p>
            <a:pPr>
              <a:defRPr/>
            </a:pPr>
            <a:endParaRPr lang="en-US"/>
          </a:p>
        </p:txBody>
      </p:sp>
      <p:sp>
        <p:nvSpPr>
          <p:cNvPr id="9" name="Footer Placeholder 4">
            <a:extLst>
              <a:ext uri="{FF2B5EF4-FFF2-40B4-BE49-F238E27FC236}">
                <a16:creationId xmlns:a16="http://schemas.microsoft.com/office/drawing/2014/main" id="{0BDC3B7A-F678-E38E-6B25-CEA3898398C3}"/>
              </a:ext>
            </a:extLst>
          </p:cNvPr>
          <p:cNvSpPr>
            <a:spLocks noGrp="1"/>
          </p:cNvSpPr>
          <p:nvPr>
            <p:ph type="ftr" sz="quarter" idx="11"/>
          </p:nvPr>
        </p:nvSpPr>
        <p:spPr>
          <a:xfrm rot="20700000">
            <a:off x="6663267" y="6188076"/>
            <a:ext cx="3175000" cy="365125"/>
          </a:xfrm>
        </p:spPr>
        <p:txBody>
          <a:bodyPr/>
          <a:lstStyle>
            <a:lvl1pPr algn="r">
              <a:defRPr/>
            </a:lvl1pPr>
          </a:lstStyle>
          <a:p>
            <a:pPr>
              <a:defRPr/>
            </a:pPr>
            <a:endParaRPr lang="en-US"/>
          </a:p>
        </p:txBody>
      </p:sp>
      <p:sp>
        <p:nvSpPr>
          <p:cNvPr id="10" name="Slide Number Placeholder 5">
            <a:extLst>
              <a:ext uri="{FF2B5EF4-FFF2-40B4-BE49-F238E27FC236}">
                <a16:creationId xmlns:a16="http://schemas.microsoft.com/office/drawing/2014/main" id="{3115DD09-6A2B-E5F2-6408-BB6E85B23C20}"/>
              </a:ext>
            </a:extLst>
          </p:cNvPr>
          <p:cNvSpPr>
            <a:spLocks noGrp="1"/>
          </p:cNvSpPr>
          <p:nvPr>
            <p:ph type="sldNum" sz="quarter" idx="12"/>
          </p:nvPr>
        </p:nvSpPr>
        <p:spPr>
          <a:xfrm rot="20700000">
            <a:off x="10253133" y="5641976"/>
            <a:ext cx="1659467" cy="365125"/>
          </a:xfrm>
        </p:spPr>
        <p:txBody>
          <a:bodyPr/>
          <a:lstStyle>
            <a:lvl1pPr algn="l">
              <a:defRPr/>
            </a:lvl1pPr>
          </a:lstStyle>
          <a:p>
            <a:pPr>
              <a:defRPr/>
            </a:pPr>
            <a:fld id="{491083DA-3AB9-AF49-B6D5-3F6F2B76D48D}" type="slidenum">
              <a:rPr lang="en-US" altLang="en-US"/>
              <a:pPr>
                <a:defRPr/>
              </a:pPr>
              <a:t>‹#›</a:t>
            </a:fld>
            <a:endParaRPr lang="en-US" altLang="en-US"/>
          </a:p>
        </p:txBody>
      </p:sp>
    </p:spTree>
    <p:extLst>
      <p:ext uri="{BB962C8B-B14F-4D97-AF65-F5344CB8AC3E}">
        <p14:creationId xmlns:p14="http://schemas.microsoft.com/office/powerpoint/2010/main" val="3862307852"/>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8">
            <a:extLst>
              <a:ext uri="{FF2B5EF4-FFF2-40B4-BE49-F238E27FC236}">
                <a16:creationId xmlns:a16="http://schemas.microsoft.com/office/drawing/2014/main" id="{CB4170A8-FAB9-74EF-210A-BE325F3BD930}"/>
              </a:ext>
            </a:extLst>
          </p:cNvPr>
          <p:cNvSpPr/>
          <p:nvPr/>
        </p:nvSpPr>
        <p:spPr>
          <a:xfrm rot="907748">
            <a:off x="-1153584" y="850900"/>
            <a:ext cx="4819651" cy="6151563"/>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12">
            <a:extLst>
              <a:ext uri="{FF2B5EF4-FFF2-40B4-BE49-F238E27FC236}">
                <a16:creationId xmlns:a16="http://schemas.microsoft.com/office/drawing/2014/main" id="{B7C2C8DF-2ACC-1AE9-94DB-C55B72888F4B}"/>
              </a:ext>
            </a:extLst>
          </p:cNvPr>
          <p:cNvSpPr/>
          <p:nvPr/>
        </p:nvSpPr>
        <p:spPr>
          <a:xfrm rot="907748">
            <a:off x="23285" y="-511175"/>
            <a:ext cx="4980516" cy="1387475"/>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3">
            <a:extLst>
              <a:ext uri="{FF2B5EF4-FFF2-40B4-BE49-F238E27FC236}">
                <a16:creationId xmlns:a16="http://schemas.microsoft.com/office/drawing/2014/main" id="{AA332B7C-5478-DDD6-6582-004164C33E2A}"/>
              </a:ext>
            </a:extLst>
          </p:cNvPr>
          <p:cNvSpPr/>
          <p:nvPr/>
        </p:nvSpPr>
        <p:spPr>
          <a:xfrm rot="907748">
            <a:off x="2861733" y="6589714"/>
            <a:ext cx="2641600" cy="536575"/>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14">
            <a:extLst>
              <a:ext uri="{FF2B5EF4-FFF2-40B4-BE49-F238E27FC236}">
                <a16:creationId xmlns:a16="http://schemas.microsoft.com/office/drawing/2014/main" id="{6588D313-2217-AF56-4B77-EF9BD897FF34}"/>
              </a:ext>
            </a:extLst>
          </p:cNvPr>
          <p:cNvSpPr/>
          <p:nvPr/>
        </p:nvSpPr>
        <p:spPr>
          <a:xfrm rot="907748">
            <a:off x="4246034" y="-554038"/>
            <a:ext cx="9044517" cy="7826376"/>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17100000">
            <a:off x="-1033" y="2639384"/>
            <a:ext cx="5064953" cy="2260841"/>
          </a:xfrm>
        </p:spPr>
        <p:txBody>
          <a:bodyPr/>
          <a:lstStyle/>
          <a:p>
            <a:r>
              <a:rPr lang="en-US"/>
              <a:t>Click to edit Master title style</a:t>
            </a:r>
          </a:p>
        </p:txBody>
      </p:sp>
      <p:sp>
        <p:nvSpPr>
          <p:cNvPr id="3" name="Content Placeholder 2"/>
          <p:cNvSpPr>
            <a:spLocks noGrp="1"/>
          </p:cNvSpPr>
          <p:nvPr>
            <p:ph idx="1"/>
          </p:nvPr>
        </p:nvSpPr>
        <p:spPr>
          <a:xfrm rot="900000">
            <a:off x="4638705" y="959716"/>
            <a:ext cx="6211647" cy="5077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65F25121-0C62-BB58-83DA-3DDBB2F15402}"/>
              </a:ext>
            </a:extLst>
          </p:cNvPr>
          <p:cNvSpPr>
            <a:spLocks noGrp="1"/>
          </p:cNvSpPr>
          <p:nvPr>
            <p:ph type="dt" sz="half" idx="10"/>
          </p:nvPr>
        </p:nvSpPr>
        <p:spPr>
          <a:xfrm rot="900000">
            <a:off x="2254251" y="608014"/>
            <a:ext cx="2385483" cy="365125"/>
          </a:xfrm>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AFE2FAA5-EA0D-02E5-CBEE-F6D89C0F09AD}"/>
              </a:ext>
            </a:extLst>
          </p:cNvPr>
          <p:cNvSpPr>
            <a:spLocks noGrp="1"/>
          </p:cNvSpPr>
          <p:nvPr>
            <p:ph type="ftr" sz="quarter" idx="11"/>
          </p:nvPr>
        </p:nvSpPr>
        <p:spPr>
          <a:xfrm rot="900000">
            <a:off x="4138084" y="6176964"/>
            <a:ext cx="3189816"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B7A28895-E8DE-130F-3031-FD637E505EAF}"/>
              </a:ext>
            </a:extLst>
          </p:cNvPr>
          <p:cNvSpPr>
            <a:spLocks noGrp="1"/>
          </p:cNvSpPr>
          <p:nvPr>
            <p:ph type="sldNum" sz="quarter" idx="12"/>
          </p:nvPr>
        </p:nvSpPr>
        <p:spPr>
          <a:xfrm rot="900000">
            <a:off x="1686985" y="300038"/>
            <a:ext cx="3050116" cy="365125"/>
          </a:xfrm>
        </p:spPr>
        <p:txBody>
          <a:bodyPr/>
          <a:lstStyle>
            <a:lvl1pPr>
              <a:defRPr/>
            </a:lvl1pPr>
          </a:lstStyle>
          <a:p>
            <a:pPr>
              <a:defRPr/>
            </a:pPr>
            <a:fld id="{D80367E6-5F4C-A440-9A77-3589021E3FA8}" type="slidenum">
              <a:rPr lang="en-US" altLang="en-US"/>
              <a:pPr>
                <a:defRPr/>
              </a:pPr>
              <a:t>‹#›</a:t>
            </a:fld>
            <a:endParaRPr lang="en-US" altLang="en-US"/>
          </a:p>
        </p:txBody>
      </p:sp>
    </p:spTree>
    <p:extLst>
      <p:ext uri="{BB962C8B-B14F-4D97-AF65-F5344CB8AC3E}">
        <p14:creationId xmlns:p14="http://schemas.microsoft.com/office/powerpoint/2010/main" val="214372594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16">
            <a:extLst>
              <a:ext uri="{FF2B5EF4-FFF2-40B4-BE49-F238E27FC236}">
                <a16:creationId xmlns:a16="http://schemas.microsoft.com/office/drawing/2014/main" id="{C8874C43-6819-4CEF-A091-1AE401B7DB82}"/>
              </a:ext>
            </a:extLst>
          </p:cNvPr>
          <p:cNvSpPr/>
          <p:nvPr/>
        </p:nvSpPr>
        <p:spPr>
          <a:xfrm rot="900000">
            <a:off x="-76200" y="-1017588"/>
            <a:ext cx="9882717" cy="3438526"/>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17">
            <a:extLst>
              <a:ext uri="{FF2B5EF4-FFF2-40B4-BE49-F238E27FC236}">
                <a16:creationId xmlns:a16="http://schemas.microsoft.com/office/drawing/2014/main" id="{0C46B7A9-CA92-AE4C-EA5A-E5BF881B8BA4}"/>
              </a:ext>
            </a:extLst>
          </p:cNvPr>
          <p:cNvSpPr/>
          <p:nvPr/>
        </p:nvSpPr>
        <p:spPr>
          <a:xfrm rot="900000">
            <a:off x="-1035050" y="2417763"/>
            <a:ext cx="9330268" cy="5080000"/>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8">
            <a:extLst>
              <a:ext uri="{FF2B5EF4-FFF2-40B4-BE49-F238E27FC236}">
                <a16:creationId xmlns:a16="http://schemas.microsoft.com/office/drawing/2014/main" id="{346FE521-7E76-D618-DBAC-8E22E3C600B6}"/>
              </a:ext>
            </a:extLst>
          </p:cNvPr>
          <p:cNvSpPr/>
          <p:nvPr/>
        </p:nvSpPr>
        <p:spPr>
          <a:xfrm rot="900000">
            <a:off x="8449734" y="3775075"/>
            <a:ext cx="4138084" cy="3544888"/>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19">
            <a:extLst>
              <a:ext uri="{FF2B5EF4-FFF2-40B4-BE49-F238E27FC236}">
                <a16:creationId xmlns:a16="http://schemas.microsoft.com/office/drawing/2014/main" id="{65FF0DB7-1970-7270-48E5-0078436355DB}"/>
              </a:ext>
            </a:extLst>
          </p:cNvPr>
          <p:cNvSpPr/>
          <p:nvPr/>
        </p:nvSpPr>
        <p:spPr>
          <a:xfrm rot="900000">
            <a:off x="9770533" y="-104775"/>
            <a:ext cx="3134784" cy="3821113"/>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900000">
            <a:off x="713315" y="2921829"/>
            <a:ext cx="7587807" cy="1570680"/>
          </a:xfrm>
        </p:spPr>
        <p:txBody>
          <a:bodyPr>
            <a:noAutofit/>
          </a:bodyPr>
          <a:lstStyle>
            <a:lvl1pPr algn="r">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rot="900000">
            <a:off x="717132" y="4494202"/>
            <a:ext cx="7028725" cy="1500187"/>
          </a:xfrm>
        </p:spPr>
        <p:txBody>
          <a:bodyPr anchor="t"/>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8E95BB61-96A6-3CC3-435F-FAF7EE0C3D03}"/>
              </a:ext>
            </a:extLst>
          </p:cNvPr>
          <p:cNvSpPr>
            <a:spLocks noGrp="1"/>
          </p:cNvSpPr>
          <p:nvPr>
            <p:ph type="dt" sz="half" idx="10"/>
          </p:nvPr>
        </p:nvSpPr>
        <p:spPr>
          <a:xfrm rot="900000">
            <a:off x="9171517" y="3760789"/>
            <a:ext cx="2032000" cy="365125"/>
          </a:xfrm>
        </p:spPr>
        <p:txBody>
          <a:bodyPr/>
          <a:lstStyle>
            <a:lvl1pPr algn="l">
              <a:defRPr/>
            </a:lvl1pPr>
          </a:lstStyle>
          <a:p>
            <a:pPr>
              <a:defRPr/>
            </a:pPr>
            <a:endParaRPr lang="en-US"/>
          </a:p>
        </p:txBody>
      </p:sp>
      <p:sp>
        <p:nvSpPr>
          <p:cNvPr id="9" name="Footer Placeholder 4">
            <a:extLst>
              <a:ext uri="{FF2B5EF4-FFF2-40B4-BE49-F238E27FC236}">
                <a16:creationId xmlns:a16="http://schemas.microsoft.com/office/drawing/2014/main" id="{A9D5C11D-AD3F-8A3E-06E5-CCD389DE5B9D}"/>
              </a:ext>
            </a:extLst>
          </p:cNvPr>
          <p:cNvSpPr>
            <a:spLocks noGrp="1"/>
          </p:cNvSpPr>
          <p:nvPr>
            <p:ph type="ftr" sz="quarter" idx="11"/>
          </p:nvPr>
        </p:nvSpPr>
        <p:spPr>
          <a:xfrm rot="900000">
            <a:off x="9408585" y="3170239"/>
            <a:ext cx="2569633"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61615A9-517B-99E1-12DE-FACB47299F27}"/>
              </a:ext>
            </a:extLst>
          </p:cNvPr>
          <p:cNvSpPr>
            <a:spLocks noGrp="1"/>
          </p:cNvSpPr>
          <p:nvPr>
            <p:ph type="sldNum" sz="quarter" idx="12"/>
          </p:nvPr>
        </p:nvSpPr>
        <p:spPr>
          <a:xfrm rot="900000" flipH="1">
            <a:off x="9569451" y="2660651"/>
            <a:ext cx="910167" cy="365125"/>
          </a:xfrm>
        </p:spPr>
        <p:txBody>
          <a:bodyPr/>
          <a:lstStyle>
            <a:lvl1pPr algn="l">
              <a:defRPr/>
            </a:lvl1pPr>
          </a:lstStyle>
          <a:p>
            <a:pPr>
              <a:defRPr/>
            </a:pPr>
            <a:fld id="{51F17A13-FE2B-F640-A0AF-D86A5A3B78CE}" type="slidenum">
              <a:rPr lang="en-US" altLang="en-US"/>
              <a:pPr>
                <a:defRPr/>
              </a:pPr>
              <a:t>‹#›</a:t>
            </a:fld>
            <a:endParaRPr lang="en-US" altLang="en-US"/>
          </a:p>
        </p:txBody>
      </p:sp>
    </p:spTree>
    <p:extLst>
      <p:ext uri="{BB962C8B-B14F-4D97-AF65-F5344CB8AC3E}">
        <p14:creationId xmlns:p14="http://schemas.microsoft.com/office/powerpoint/2010/main" val="97602765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ounded Rectangle 16">
            <a:extLst>
              <a:ext uri="{FF2B5EF4-FFF2-40B4-BE49-F238E27FC236}">
                <a16:creationId xmlns:a16="http://schemas.microsoft.com/office/drawing/2014/main" id="{F591639F-9CD1-356C-DF83-2C3DF3B3D8AF}"/>
              </a:ext>
            </a:extLst>
          </p:cNvPr>
          <p:cNvSpPr/>
          <p:nvPr/>
        </p:nvSpPr>
        <p:spPr>
          <a:xfrm rot="20707748">
            <a:off x="-1176866" y="-625475"/>
            <a:ext cx="9918700" cy="7343775"/>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7">
            <a:extLst>
              <a:ext uri="{FF2B5EF4-FFF2-40B4-BE49-F238E27FC236}">
                <a16:creationId xmlns:a16="http://schemas.microsoft.com/office/drawing/2014/main" id="{2567C571-5A00-BECC-2721-084BE14CB23B}"/>
              </a:ext>
            </a:extLst>
          </p:cNvPr>
          <p:cNvSpPr/>
          <p:nvPr/>
        </p:nvSpPr>
        <p:spPr>
          <a:xfrm rot="20707748">
            <a:off x="4315884" y="6275389"/>
            <a:ext cx="5850467" cy="1165225"/>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18">
            <a:extLst>
              <a:ext uri="{FF2B5EF4-FFF2-40B4-BE49-F238E27FC236}">
                <a16:creationId xmlns:a16="http://schemas.microsoft.com/office/drawing/2014/main" id="{1F0CF229-9754-8CD2-8D8A-9ED35C7B90D8}"/>
              </a:ext>
            </a:extLst>
          </p:cNvPr>
          <p:cNvSpPr/>
          <p:nvPr/>
        </p:nvSpPr>
        <p:spPr>
          <a:xfrm rot="20707748">
            <a:off x="10215034" y="5462588"/>
            <a:ext cx="2277533" cy="1535112"/>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19">
            <a:extLst>
              <a:ext uri="{FF2B5EF4-FFF2-40B4-BE49-F238E27FC236}">
                <a16:creationId xmlns:a16="http://schemas.microsoft.com/office/drawing/2014/main" id="{073A6803-C073-5633-C690-00CC6A92B5AF}"/>
              </a:ext>
            </a:extLst>
          </p:cNvPr>
          <p:cNvSpPr/>
          <p:nvPr/>
        </p:nvSpPr>
        <p:spPr>
          <a:xfrm rot="20707748">
            <a:off x="8890001" y="-490538"/>
            <a:ext cx="4087284" cy="5811838"/>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4500000">
            <a:off x="7699242" y="1991664"/>
            <a:ext cx="4820301" cy="1914879"/>
          </a:xfrm>
        </p:spPr>
        <p:txBody>
          <a:bodyPr/>
          <a:lstStyle/>
          <a:p>
            <a:r>
              <a:rPr lang="en-US"/>
              <a:t>Click to edit Master title style</a:t>
            </a:r>
          </a:p>
        </p:txBody>
      </p:sp>
      <p:sp>
        <p:nvSpPr>
          <p:cNvPr id="3" name="Content Placeholder 2"/>
          <p:cNvSpPr>
            <a:spLocks noGrp="1"/>
          </p:cNvSpPr>
          <p:nvPr>
            <p:ph sz="half" idx="1"/>
          </p:nvPr>
        </p:nvSpPr>
        <p:spPr>
          <a:xfrm rot="20700000">
            <a:off x="1352585" y="1335061"/>
            <a:ext cx="3438144"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rot="20700000">
            <a:off x="4934710" y="618005"/>
            <a:ext cx="3440013"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B4132028-0A80-47D9-19CC-66A78DC6AC6E}"/>
              </a:ext>
            </a:extLst>
          </p:cNvPr>
          <p:cNvSpPr>
            <a:spLocks noGrp="1"/>
          </p:cNvSpPr>
          <p:nvPr>
            <p:ph type="dt" sz="half" idx="10"/>
          </p:nvPr>
        </p:nvSpPr>
        <p:spPr>
          <a:xfrm rot="20700000">
            <a:off x="10342034" y="5888039"/>
            <a:ext cx="1655233" cy="365125"/>
          </a:xfrm>
        </p:spPr>
        <p:txBody>
          <a:bodyPr/>
          <a:lstStyle>
            <a:lvl1pPr algn="l">
              <a:defRPr/>
            </a:lvl1pPr>
          </a:lstStyle>
          <a:p>
            <a:pPr>
              <a:defRPr/>
            </a:pPr>
            <a:endParaRPr lang="en-US"/>
          </a:p>
        </p:txBody>
      </p:sp>
      <p:sp>
        <p:nvSpPr>
          <p:cNvPr id="10" name="Footer Placeholder 5">
            <a:extLst>
              <a:ext uri="{FF2B5EF4-FFF2-40B4-BE49-F238E27FC236}">
                <a16:creationId xmlns:a16="http://schemas.microsoft.com/office/drawing/2014/main" id="{9DFC3D83-4FB0-F19D-CD73-D9D98A1AB2D0}"/>
              </a:ext>
            </a:extLst>
          </p:cNvPr>
          <p:cNvSpPr>
            <a:spLocks noGrp="1"/>
          </p:cNvSpPr>
          <p:nvPr>
            <p:ph type="ftr" sz="quarter" idx="11"/>
          </p:nvPr>
        </p:nvSpPr>
        <p:spPr>
          <a:xfrm rot="20700000">
            <a:off x="5405967" y="5494339"/>
            <a:ext cx="4165600" cy="365125"/>
          </a:xfrm>
        </p:spPr>
        <p:txBody>
          <a:bodyPr/>
          <a:lstStyle>
            <a:lvl1pPr algn="r">
              <a:defRPr/>
            </a:lvl1pPr>
          </a:lstStyle>
          <a:p>
            <a:pPr>
              <a:defRPr/>
            </a:pPr>
            <a:endParaRPr lang="en-US"/>
          </a:p>
        </p:txBody>
      </p:sp>
      <p:sp>
        <p:nvSpPr>
          <p:cNvPr id="11" name="Slide Number Placeholder 6">
            <a:extLst>
              <a:ext uri="{FF2B5EF4-FFF2-40B4-BE49-F238E27FC236}">
                <a16:creationId xmlns:a16="http://schemas.microsoft.com/office/drawing/2014/main" id="{86E7C57F-E93F-4485-BE65-4E1C5AC85C9A}"/>
              </a:ext>
            </a:extLst>
          </p:cNvPr>
          <p:cNvSpPr>
            <a:spLocks noGrp="1"/>
          </p:cNvSpPr>
          <p:nvPr>
            <p:ph type="sldNum" sz="quarter" idx="12"/>
          </p:nvPr>
        </p:nvSpPr>
        <p:spPr>
          <a:xfrm rot="20700000">
            <a:off x="10253134" y="5643564"/>
            <a:ext cx="1655233" cy="365125"/>
          </a:xfrm>
        </p:spPr>
        <p:txBody>
          <a:bodyPr/>
          <a:lstStyle>
            <a:lvl1pPr algn="l">
              <a:defRPr/>
            </a:lvl1pPr>
          </a:lstStyle>
          <a:p>
            <a:pPr>
              <a:defRPr/>
            </a:pPr>
            <a:fld id="{B44CDF07-FECC-2D49-9285-14FD3148F775}" type="slidenum">
              <a:rPr lang="en-US" altLang="en-US"/>
              <a:pPr>
                <a:defRPr/>
              </a:pPr>
              <a:t>‹#›</a:t>
            </a:fld>
            <a:endParaRPr lang="en-US" altLang="en-US"/>
          </a:p>
        </p:txBody>
      </p:sp>
    </p:spTree>
    <p:extLst>
      <p:ext uri="{BB962C8B-B14F-4D97-AF65-F5344CB8AC3E}">
        <p14:creationId xmlns:p14="http://schemas.microsoft.com/office/powerpoint/2010/main" val="3397881081"/>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ounded Rectangle 52">
            <a:extLst>
              <a:ext uri="{FF2B5EF4-FFF2-40B4-BE49-F238E27FC236}">
                <a16:creationId xmlns:a16="http://schemas.microsoft.com/office/drawing/2014/main" id="{7CDE46E1-DBC2-00B4-E19F-8B7DB85B3791}"/>
              </a:ext>
            </a:extLst>
          </p:cNvPr>
          <p:cNvSpPr/>
          <p:nvPr/>
        </p:nvSpPr>
        <p:spPr>
          <a:xfrm rot="20707748">
            <a:off x="-1176866" y="-625475"/>
            <a:ext cx="9918700" cy="7343775"/>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53">
            <a:extLst>
              <a:ext uri="{FF2B5EF4-FFF2-40B4-BE49-F238E27FC236}">
                <a16:creationId xmlns:a16="http://schemas.microsoft.com/office/drawing/2014/main" id="{26C82492-0C4A-E4B2-5AD1-B99C8B5E7F0A}"/>
              </a:ext>
            </a:extLst>
          </p:cNvPr>
          <p:cNvSpPr/>
          <p:nvPr/>
        </p:nvSpPr>
        <p:spPr>
          <a:xfrm rot="20707748">
            <a:off x="4315884" y="6275389"/>
            <a:ext cx="5850467" cy="1165225"/>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54">
            <a:extLst>
              <a:ext uri="{FF2B5EF4-FFF2-40B4-BE49-F238E27FC236}">
                <a16:creationId xmlns:a16="http://schemas.microsoft.com/office/drawing/2014/main" id="{71BAB280-0C4B-FF6F-8590-EA5ECB4CE826}"/>
              </a:ext>
            </a:extLst>
          </p:cNvPr>
          <p:cNvSpPr/>
          <p:nvPr/>
        </p:nvSpPr>
        <p:spPr>
          <a:xfrm rot="20707748">
            <a:off x="10215034" y="5462588"/>
            <a:ext cx="2277533" cy="1535112"/>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55">
            <a:extLst>
              <a:ext uri="{FF2B5EF4-FFF2-40B4-BE49-F238E27FC236}">
                <a16:creationId xmlns:a16="http://schemas.microsoft.com/office/drawing/2014/main" id="{E658B484-F6A8-7F63-3809-FDB850A605F3}"/>
              </a:ext>
            </a:extLst>
          </p:cNvPr>
          <p:cNvSpPr/>
          <p:nvPr/>
        </p:nvSpPr>
        <p:spPr>
          <a:xfrm rot="20707748">
            <a:off x="8890001" y="-490538"/>
            <a:ext cx="4087284" cy="5811838"/>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4500000">
            <a:off x="7703820" y="1991868"/>
            <a:ext cx="4818888" cy="19141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rot="20700000">
            <a:off x="1139681" y="1406870"/>
            <a:ext cx="2950864"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rot="20700000">
            <a:off x="1494024" y="2227895"/>
            <a:ext cx="3438144"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rot="20700000">
            <a:off x="4714279" y="687504"/>
            <a:ext cx="2953004"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rot="20700000">
            <a:off x="5077997" y="1495882"/>
            <a:ext cx="3438144"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D78CC4E8-2422-718C-84E7-B90CF3AB1828}"/>
              </a:ext>
            </a:extLst>
          </p:cNvPr>
          <p:cNvSpPr>
            <a:spLocks noGrp="1"/>
          </p:cNvSpPr>
          <p:nvPr>
            <p:ph type="dt" sz="half" idx="10"/>
          </p:nvPr>
        </p:nvSpPr>
        <p:spPr>
          <a:xfrm rot="20700000">
            <a:off x="10337800" y="5888039"/>
            <a:ext cx="1659467" cy="365125"/>
          </a:xfrm>
        </p:spPr>
        <p:txBody>
          <a:bodyPr/>
          <a:lstStyle>
            <a:lvl1pPr algn="l">
              <a:defRPr/>
            </a:lvl1pPr>
          </a:lstStyle>
          <a:p>
            <a:pPr>
              <a:defRPr/>
            </a:pPr>
            <a:endParaRPr lang="en-US"/>
          </a:p>
        </p:txBody>
      </p:sp>
      <p:sp>
        <p:nvSpPr>
          <p:cNvPr id="12" name="Footer Placeholder 7">
            <a:extLst>
              <a:ext uri="{FF2B5EF4-FFF2-40B4-BE49-F238E27FC236}">
                <a16:creationId xmlns:a16="http://schemas.microsoft.com/office/drawing/2014/main" id="{A2ECEE88-049B-9FBC-4998-D74E4310393F}"/>
              </a:ext>
            </a:extLst>
          </p:cNvPr>
          <p:cNvSpPr>
            <a:spLocks noGrp="1"/>
          </p:cNvSpPr>
          <p:nvPr>
            <p:ph type="ftr" sz="quarter" idx="11"/>
          </p:nvPr>
        </p:nvSpPr>
        <p:spPr>
          <a:xfrm rot="20700000">
            <a:off x="5401733" y="5495926"/>
            <a:ext cx="4165600" cy="365125"/>
          </a:xfrm>
        </p:spPr>
        <p:txBody>
          <a:bodyPr/>
          <a:lstStyle>
            <a:lvl1pPr algn="r">
              <a:defRPr/>
            </a:lvl1pPr>
          </a:lstStyle>
          <a:p>
            <a:pPr>
              <a:defRPr/>
            </a:pPr>
            <a:endParaRPr lang="en-US"/>
          </a:p>
        </p:txBody>
      </p:sp>
      <p:sp>
        <p:nvSpPr>
          <p:cNvPr id="13" name="Slide Number Placeholder 8">
            <a:extLst>
              <a:ext uri="{FF2B5EF4-FFF2-40B4-BE49-F238E27FC236}">
                <a16:creationId xmlns:a16="http://schemas.microsoft.com/office/drawing/2014/main" id="{C2F94EC5-05E1-D35B-97E2-42AF1B55DA6B}"/>
              </a:ext>
            </a:extLst>
          </p:cNvPr>
          <p:cNvSpPr>
            <a:spLocks noGrp="1"/>
          </p:cNvSpPr>
          <p:nvPr>
            <p:ph type="sldNum" sz="quarter" idx="12"/>
          </p:nvPr>
        </p:nvSpPr>
        <p:spPr>
          <a:xfrm rot="20700000">
            <a:off x="10253133" y="5641976"/>
            <a:ext cx="1659467" cy="365125"/>
          </a:xfrm>
        </p:spPr>
        <p:txBody>
          <a:bodyPr/>
          <a:lstStyle>
            <a:lvl1pPr algn="l">
              <a:defRPr/>
            </a:lvl1pPr>
          </a:lstStyle>
          <a:p>
            <a:pPr>
              <a:defRPr/>
            </a:pPr>
            <a:fld id="{23DB28C9-696A-9947-BF2F-728368507203}" type="slidenum">
              <a:rPr lang="en-US" altLang="en-US"/>
              <a:pPr>
                <a:defRPr/>
              </a:pPr>
              <a:t>‹#›</a:t>
            </a:fld>
            <a:endParaRPr lang="en-US" altLang="en-US"/>
          </a:p>
        </p:txBody>
      </p:sp>
    </p:spTree>
    <p:extLst>
      <p:ext uri="{BB962C8B-B14F-4D97-AF65-F5344CB8AC3E}">
        <p14:creationId xmlns:p14="http://schemas.microsoft.com/office/powerpoint/2010/main" val="193005625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ounded Rectangle 20">
            <a:extLst>
              <a:ext uri="{FF2B5EF4-FFF2-40B4-BE49-F238E27FC236}">
                <a16:creationId xmlns:a16="http://schemas.microsoft.com/office/drawing/2014/main" id="{A4493986-45FB-E999-7FE9-49F4849D8FA7}"/>
              </a:ext>
            </a:extLst>
          </p:cNvPr>
          <p:cNvSpPr/>
          <p:nvPr/>
        </p:nvSpPr>
        <p:spPr>
          <a:xfrm rot="907748">
            <a:off x="-1153584" y="850900"/>
            <a:ext cx="4819651" cy="6151563"/>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21">
            <a:extLst>
              <a:ext uri="{FF2B5EF4-FFF2-40B4-BE49-F238E27FC236}">
                <a16:creationId xmlns:a16="http://schemas.microsoft.com/office/drawing/2014/main" id="{4FC8244B-F409-C666-FA19-835CE8281873}"/>
              </a:ext>
            </a:extLst>
          </p:cNvPr>
          <p:cNvSpPr/>
          <p:nvPr/>
        </p:nvSpPr>
        <p:spPr>
          <a:xfrm rot="907748">
            <a:off x="23285" y="-511175"/>
            <a:ext cx="4980516" cy="1387475"/>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22">
            <a:extLst>
              <a:ext uri="{FF2B5EF4-FFF2-40B4-BE49-F238E27FC236}">
                <a16:creationId xmlns:a16="http://schemas.microsoft.com/office/drawing/2014/main" id="{12C29780-4361-81DD-35D8-267BE420A411}"/>
              </a:ext>
            </a:extLst>
          </p:cNvPr>
          <p:cNvSpPr/>
          <p:nvPr/>
        </p:nvSpPr>
        <p:spPr>
          <a:xfrm rot="907748">
            <a:off x="2861733" y="6589714"/>
            <a:ext cx="2641600" cy="536575"/>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23">
            <a:extLst>
              <a:ext uri="{FF2B5EF4-FFF2-40B4-BE49-F238E27FC236}">
                <a16:creationId xmlns:a16="http://schemas.microsoft.com/office/drawing/2014/main" id="{4D63A833-C769-A385-12A5-C976DF59CCBD}"/>
              </a:ext>
            </a:extLst>
          </p:cNvPr>
          <p:cNvSpPr/>
          <p:nvPr/>
        </p:nvSpPr>
        <p:spPr>
          <a:xfrm rot="907748">
            <a:off x="4246034" y="-554038"/>
            <a:ext cx="9044517" cy="7826376"/>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17100000">
            <a:off x="3048" y="2644140"/>
            <a:ext cx="5065776" cy="2255520"/>
          </a:xfrm>
        </p:spPr>
        <p:txBody>
          <a:bodyPr/>
          <a:lstStyle/>
          <a:p>
            <a:r>
              <a:rPr lang="en-US"/>
              <a:t>Click to edit Master title style</a:t>
            </a:r>
          </a:p>
        </p:txBody>
      </p:sp>
      <p:sp>
        <p:nvSpPr>
          <p:cNvPr id="7" name="Date Placeholder 2">
            <a:extLst>
              <a:ext uri="{FF2B5EF4-FFF2-40B4-BE49-F238E27FC236}">
                <a16:creationId xmlns:a16="http://schemas.microsoft.com/office/drawing/2014/main" id="{2ABB24CD-1064-BFFB-3707-114D594E32E2}"/>
              </a:ext>
            </a:extLst>
          </p:cNvPr>
          <p:cNvSpPr>
            <a:spLocks noGrp="1"/>
          </p:cNvSpPr>
          <p:nvPr>
            <p:ph type="dt" sz="half" idx="10"/>
          </p:nvPr>
        </p:nvSpPr>
        <p:spPr>
          <a:xfrm rot="900000">
            <a:off x="2256367" y="612776"/>
            <a:ext cx="2389717" cy="365125"/>
          </a:xfrm>
        </p:spPr>
        <p:txBody>
          <a:bodyPr/>
          <a:lstStyle>
            <a:lvl1pPr>
              <a:defRPr/>
            </a:lvl1pPr>
          </a:lstStyle>
          <a:p>
            <a:pPr>
              <a:defRPr/>
            </a:pPr>
            <a:endParaRPr lang="en-US"/>
          </a:p>
        </p:txBody>
      </p:sp>
      <p:sp>
        <p:nvSpPr>
          <p:cNvPr id="8" name="Footer Placeholder 3">
            <a:extLst>
              <a:ext uri="{FF2B5EF4-FFF2-40B4-BE49-F238E27FC236}">
                <a16:creationId xmlns:a16="http://schemas.microsoft.com/office/drawing/2014/main" id="{12DD845E-5015-6CB9-7EDE-3BF1D7F8995E}"/>
              </a:ext>
            </a:extLst>
          </p:cNvPr>
          <p:cNvSpPr>
            <a:spLocks noGrp="1"/>
          </p:cNvSpPr>
          <p:nvPr>
            <p:ph type="ftr" sz="quarter" idx="11"/>
          </p:nvPr>
        </p:nvSpPr>
        <p:spPr>
          <a:xfrm rot="900000">
            <a:off x="3325285" y="6100764"/>
            <a:ext cx="4068233" cy="365125"/>
          </a:xfrm>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FE756361-D655-6D4D-18DB-6FC7C5E75372}"/>
              </a:ext>
            </a:extLst>
          </p:cNvPr>
          <p:cNvSpPr>
            <a:spLocks noGrp="1"/>
          </p:cNvSpPr>
          <p:nvPr>
            <p:ph type="sldNum" sz="quarter" idx="12"/>
          </p:nvPr>
        </p:nvSpPr>
        <p:spPr>
          <a:xfrm rot="900000">
            <a:off x="1682751" y="301626"/>
            <a:ext cx="3048000" cy="365125"/>
          </a:xfrm>
        </p:spPr>
        <p:txBody>
          <a:bodyPr/>
          <a:lstStyle>
            <a:lvl1pPr>
              <a:defRPr/>
            </a:lvl1pPr>
          </a:lstStyle>
          <a:p>
            <a:pPr>
              <a:defRPr/>
            </a:pPr>
            <a:fld id="{F1361915-9974-6A40-8742-F871F2D946AE}" type="slidenum">
              <a:rPr lang="en-US" altLang="en-US"/>
              <a:pPr>
                <a:defRPr/>
              </a:pPr>
              <a:t>‹#›</a:t>
            </a:fld>
            <a:endParaRPr lang="en-US" altLang="en-US"/>
          </a:p>
        </p:txBody>
      </p:sp>
    </p:spTree>
    <p:extLst>
      <p:ext uri="{BB962C8B-B14F-4D97-AF65-F5344CB8AC3E}">
        <p14:creationId xmlns:p14="http://schemas.microsoft.com/office/powerpoint/2010/main" val="745110126"/>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F2BECA1E-3FE2-6CD3-970C-992A37CC1B06}"/>
              </a:ext>
            </a:extLst>
          </p:cNvPr>
          <p:cNvSpPr/>
          <p:nvPr/>
        </p:nvSpPr>
        <p:spPr>
          <a:xfrm rot="900000">
            <a:off x="-495299" y="-1217613"/>
            <a:ext cx="11436351" cy="6343651"/>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ounded Rectangle 12">
            <a:extLst>
              <a:ext uri="{FF2B5EF4-FFF2-40B4-BE49-F238E27FC236}">
                <a16:creationId xmlns:a16="http://schemas.microsoft.com/office/drawing/2014/main" id="{4AF2E5AE-0304-4693-98FE-71BCFB67F814}"/>
              </a:ext>
            </a:extLst>
          </p:cNvPr>
          <p:cNvSpPr/>
          <p:nvPr/>
        </p:nvSpPr>
        <p:spPr>
          <a:xfrm rot="900000">
            <a:off x="-599018" y="5208589"/>
            <a:ext cx="9961035" cy="2486025"/>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13">
            <a:extLst>
              <a:ext uri="{FF2B5EF4-FFF2-40B4-BE49-F238E27FC236}">
                <a16:creationId xmlns:a16="http://schemas.microsoft.com/office/drawing/2014/main" id="{3329D92E-0BBC-D7E9-01EA-8AB7B19518AE}"/>
              </a:ext>
            </a:extLst>
          </p:cNvPr>
          <p:cNvSpPr/>
          <p:nvPr/>
        </p:nvSpPr>
        <p:spPr>
          <a:xfrm rot="900000">
            <a:off x="9590618" y="6483350"/>
            <a:ext cx="2575983" cy="63500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ounded Rectangle 14">
            <a:extLst>
              <a:ext uri="{FF2B5EF4-FFF2-40B4-BE49-F238E27FC236}">
                <a16:creationId xmlns:a16="http://schemas.microsoft.com/office/drawing/2014/main" id="{4CB7CE34-4F69-4655-82C6-B682416D4BDD}"/>
              </a:ext>
            </a:extLst>
          </p:cNvPr>
          <p:cNvSpPr/>
          <p:nvPr/>
        </p:nvSpPr>
        <p:spPr>
          <a:xfrm rot="900000">
            <a:off x="10835218" y="92075"/>
            <a:ext cx="2506133" cy="6415088"/>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Date Placeholder 1">
            <a:extLst>
              <a:ext uri="{FF2B5EF4-FFF2-40B4-BE49-F238E27FC236}">
                <a16:creationId xmlns:a16="http://schemas.microsoft.com/office/drawing/2014/main" id="{470678AA-62D8-9866-9B32-695C86F90B43}"/>
              </a:ext>
            </a:extLst>
          </p:cNvPr>
          <p:cNvSpPr>
            <a:spLocks noGrp="1"/>
          </p:cNvSpPr>
          <p:nvPr>
            <p:ph type="dt" sz="half" idx="10"/>
          </p:nvPr>
        </p:nvSpPr>
        <p:spPr>
          <a:xfrm rot="900000">
            <a:off x="10028767" y="5927726"/>
            <a:ext cx="2032000" cy="365125"/>
          </a:xfrm>
        </p:spPr>
        <p:txBody>
          <a:bodyPr/>
          <a:lstStyle>
            <a:lvl1pPr algn="l">
              <a:defRPr/>
            </a:lvl1pPr>
          </a:lstStyle>
          <a:p>
            <a:pPr>
              <a:defRPr/>
            </a:pPr>
            <a:endParaRPr lang="en-US"/>
          </a:p>
        </p:txBody>
      </p:sp>
      <p:sp>
        <p:nvSpPr>
          <p:cNvPr id="7" name="Footer Placeholder 2">
            <a:extLst>
              <a:ext uri="{FF2B5EF4-FFF2-40B4-BE49-F238E27FC236}">
                <a16:creationId xmlns:a16="http://schemas.microsoft.com/office/drawing/2014/main" id="{9E668DED-3C7A-28F4-EF9A-CA9F664DDC56}"/>
              </a:ext>
            </a:extLst>
          </p:cNvPr>
          <p:cNvSpPr>
            <a:spLocks noGrp="1"/>
          </p:cNvSpPr>
          <p:nvPr>
            <p:ph type="ftr" sz="quarter" idx="11"/>
          </p:nvPr>
        </p:nvSpPr>
        <p:spPr>
          <a:xfrm rot="900000">
            <a:off x="5190067" y="5988050"/>
            <a:ext cx="4165600" cy="293688"/>
          </a:xfrm>
        </p:spPr>
        <p:txBody>
          <a:bodyPr/>
          <a:lstStyle>
            <a:lvl1pPr algn="r">
              <a:defRPr/>
            </a:lvl1pPr>
          </a:lstStyle>
          <a:p>
            <a:pPr>
              <a:defRPr/>
            </a:pPr>
            <a:endParaRPr lang="en-US"/>
          </a:p>
        </p:txBody>
      </p:sp>
      <p:sp>
        <p:nvSpPr>
          <p:cNvPr id="8" name="Slide Number Placeholder 3">
            <a:extLst>
              <a:ext uri="{FF2B5EF4-FFF2-40B4-BE49-F238E27FC236}">
                <a16:creationId xmlns:a16="http://schemas.microsoft.com/office/drawing/2014/main" id="{313514F9-FFFB-0B7C-C706-295AFFFAD8F7}"/>
              </a:ext>
            </a:extLst>
          </p:cNvPr>
          <p:cNvSpPr>
            <a:spLocks noGrp="1"/>
          </p:cNvSpPr>
          <p:nvPr>
            <p:ph type="sldNum" sz="quarter" idx="12"/>
          </p:nvPr>
        </p:nvSpPr>
        <p:spPr>
          <a:xfrm rot="900000">
            <a:off x="10132484" y="5570539"/>
            <a:ext cx="954616" cy="365125"/>
          </a:xfrm>
        </p:spPr>
        <p:txBody>
          <a:bodyPr/>
          <a:lstStyle>
            <a:lvl1pPr algn="l">
              <a:defRPr/>
            </a:lvl1pPr>
          </a:lstStyle>
          <a:p>
            <a:pPr>
              <a:defRPr/>
            </a:pPr>
            <a:fld id="{21781567-3DFB-8D46-B6DD-67CE98258709}" type="slidenum">
              <a:rPr lang="en-US" altLang="en-US"/>
              <a:pPr>
                <a:defRPr/>
              </a:pPr>
              <a:t>‹#›</a:t>
            </a:fld>
            <a:endParaRPr lang="en-US" altLang="en-US"/>
          </a:p>
        </p:txBody>
      </p:sp>
    </p:spTree>
    <p:extLst>
      <p:ext uri="{BB962C8B-B14F-4D97-AF65-F5344CB8AC3E}">
        <p14:creationId xmlns:p14="http://schemas.microsoft.com/office/powerpoint/2010/main" val="1250213623"/>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12">
            <a:extLst>
              <a:ext uri="{FF2B5EF4-FFF2-40B4-BE49-F238E27FC236}">
                <a16:creationId xmlns:a16="http://schemas.microsoft.com/office/drawing/2014/main" id="{E3B66A1E-58AE-4673-EAF1-7D2738B94A00}"/>
              </a:ext>
            </a:extLst>
          </p:cNvPr>
          <p:cNvSpPr/>
          <p:nvPr/>
        </p:nvSpPr>
        <p:spPr>
          <a:xfrm rot="20707748">
            <a:off x="-1195917" y="-623888"/>
            <a:ext cx="9715501" cy="60404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3">
            <a:extLst>
              <a:ext uri="{FF2B5EF4-FFF2-40B4-BE49-F238E27FC236}">
                <a16:creationId xmlns:a16="http://schemas.microsoft.com/office/drawing/2014/main" id="{EE9FCA11-DD3C-A929-AF19-1A6DF7FBC689}"/>
              </a:ext>
            </a:extLst>
          </p:cNvPr>
          <p:cNvSpPr/>
          <p:nvPr/>
        </p:nvSpPr>
        <p:spPr>
          <a:xfrm rot="20707748">
            <a:off x="86784" y="5378450"/>
            <a:ext cx="9922933" cy="2476500"/>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14">
            <a:extLst>
              <a:ext uri="{FF2B5EF4-FFF2-40B4-BE49-F238E27FC236}">
                <a16:creationId xmlns:a16="http://schemas.microsoft.com/office/drawing/2014/main" id="{575F4509-27D2-2EC3-DA44-280507388475}"/>
              </a:ext>
            </a:extLst>
          </p:cNvPr>
          <p:cNvSpPr/>
          <p:nvPr/>
        </p:nvSpPr>
        <p:spPr>
          <a:xfrm rot="20707748">
            <a:off x="10215034" y="5459414"/>
            <a:ext cx="2277533" cy="1538287"/>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15">
            <a:extLst>
              <a:ext uri="{FF2B5EF4-FFF2-40B4-BE49-F238E27FC236}">
                <a16:creationId xmlns:a16="http://schemas.microsoft.com/office/drawing/2014/main" id="{934E309D-8E02-71CA-1556-FA12D9CD62A9}"/>
              </a:ext>
            </a:extLst>
          </p:cNvPr>
          <p:cNvSpPr/>
          <p:nvPr/>
        </p:nvSpPr>
        <p:spPr>
          <a:xfrm rot="20707748">
            <a:off x="8898468" y="-490537"/>
            <a:ext cx="4078817" cy="5810251"/>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4500000">
            <a:off x="7703820" y="1991868"/>
            <a:ext cx="4818888" cy="1914144"/>
          </a:xfrm>
        </p:spPr>
        <p:txBody>
          <a:bodyPr/>
          <a:lstStyle>
            <a:lvl1pPr algn="r">
              <a:defRPr sz="4400" b="0"/>
            </a:lvl1pPr>
          </a:lstStyle>
          <a:p>
            <a:r>
              <a:rPr lang="en-US"/>
              <a:t>Click to edit Master title style</a:t>
            </a:r>
            <a:endParaRPr lang="en-US" dirty="0"/>
          </a:p>
        </p:txBody>
      </p:sp>
      <p:sp>
        <p:nvSpPr>
          <p:cNvPr id="3" name="Content Placeholder 2"/>
          <p:cNvSpPr>
            <a:spLocks noGrp="1"/>
          </p:cNvSpPr>
          <p:nvPr>
            <p:ph idx="1"/>
          </p:nvPr>
        </p:nvSpPr>
        <p:spPr>
          <a:xfrm rot="20700000">
            <a:off x="1126464" y="997933"/>
            <a:ext cx="7124133"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20700000">
            <a:off x="4288765" y="5144590"/>
            <a:ext cx="5240500" cy="988131"/>
          </a:xfrm>
        </p:spPr>
        <p:txBody>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6F9D67BC-FDC0-03E6-4758-BD4B59CBBDA1}"/>
              </a:ext>
            </a:extLst>
          </p:cNvPr>
          <p:cNvSpPr>
            <a:spLocks noGrp="1"/>
          </p:cNvSpPr>
          <p:nvPr>
            <p:ph type="dt" sz="half" idx="10"/>
          </p:nvPr>
        </p:nvSpPr>
        <p:spPr>
          <a:xfrm rot="20700000">
            <a:off x="10337800" y="5888039"/>
            <a:ext cx="1659467" cy="365125"/>
          </a:xfrm>
        </p:spPr>
        <p:txBody>
          <a:bodyPr/>
          <a:lstStyle>
            <a:lvl1pPr algn="l">
              <a:defRPr/>
            </a:lvl1pPr>
          </a:lstStyle>
          <a:p>
            <a:pPr>
              <a:defRPr/>
            </a:pPr>
            <a:endParaRPr lang="en-US"/>
          </a:p>
        </p:txBody>
      </p:sp>
      <p:sp>
        <p:nvSpPr>
          <p:cNvPr id="10" name="Footer Placeholder 5">
            <a:extLst>
              <a:ext uri="{FF2B5EF4-FFF2-40B4-BE49-F238E27FC236}">
                <a16:creationId xmlns:a16="http://schemas.microsoft.com/office/drawing/2014/main" id="{01624027-A347-45DD-0336-7882849824F3}"/>
              </a:ext>
            </a:extLst>
          </p:cNvPr>
          <p:cNvSpPr>
            <a:spLocks noGrp="1"/>
          </p:cNvSpPr>
          <p:nvPr>
            <p:ph type="ftr" sz="quarter" idx="11"/>
          </p:nvPr>
        </p:nvSpPr>
        <p:spPr>
          <a:xfrm rot="20700000">
            <a:off x="5685367" y="6099176"/>
            <a:ext cx="4083051" cy="365125"/>
          </a:xfrm>
        </p:spPr>
        <p:txBody>
          <a:bodyPr/>
          <a:lstStyle>
            <a:lvl1pPr algn="r">
              <a:defRPr/>
            </a:lvl1pPr>
          </a:lstStyle>
          <a:p>
            <a:pPr>
              <a:defRPr/>
            </a:pPr>
            <a:endParaRPr lang="en-US"/>
          </a:p>
        </p:txBody>
      </p:sp>
      <p:sp>
        <p:nvSpPr>
          <p:cNvPr id="11" name="Slide Number Placeholder 6">
            <a:extLst>
              <a:ext uri="{FF2B5EF4-FFF2-40B4-BE49-F238E27FC236}">
                <a16:creationId xmlns:a16="http://schemas.microsoft.com/office/drawing/2014/main" id="{DD1D90C7-3EFC-F83D-0879-C919D93D349E}"/>
              </a:ext>
            </a:extLst>
          </p:cNvPr>
          <p:cNvSpPr>
            <a:spLocks noGrp="1"/>
          </p:cNvSpPr>
          <p:nvPr>
            <p:ph type="sldNum" sz="quarter" idx="12"/>
          </p:nvPr>
        </p:nvSpPr>
        <p:spPr>
          <a:xfrm rot="20700000">
            <a:off x="10253133" y="5641976"/>
            <a:ext cx="1659467" cy="365125"/>
          </a:xfrm>
        </p:spPr>
        <p:txBody>
          <a:bodyPr/>
          <a:lstStyle>
            <a:lvl1pPr algn="l">
              <a:defRPr/>
            </a:lvl1pPr>
          </a:lstStyle>
          <a:p>
            <a:pPr>
              <a:defRPr/>
            </a:pPr>
            <a:fld id="{87AAAA81-B8CF-D241-BA96-BC5821C496FE}" type="slidenum">
              <a:rPr lang="en-US" altLang="en-US"/>
              <a:pPr>
                <a:defRPr/>
              </a:pPr>
              <a:t>‹#›</a:t>
            </a:fld>
            <a:endParaRPr lang="en-US" altLang="en-US"/>
          </a:p>
        </p:txBody>
      </p:sp>
    </p:spTree>
    <p:extLst>
      <p:ext uri="{BB962C8B-B14F-4D97-AF65-F5344CB8AC3E}">
        <p14:creationId xmlns:p14="http://schemas.microsoft.com/office/powerpoint/2010/main" val="302378253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14">
            <a:extLst>
              <a:ext uri="{FF2B5EF4-FFF2-40B4-BE49-F238E27FC236}">
                <a16:creationId xmlns:a16="http://schemas.microsoft.com/office/drawing/2014/main" id="{1E16CF67-CED5-BA0D-E9E4-18216F954E92}"/>
              </a:ext>
            </a:extLst>
          </p:cNvPr>
          <p:cNvSpPr/>
          <p:nvPr/>
        </p:nvSpPr>
        <p:spPr>
          <a:xfrm rot="900000">
            <a:off x="-711199" y="-979488"/>
            <a:ext cx="8896351" cy="6821488"/>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15">
            <a:extLst>
              <a:ext uri="{FF2B5EF4-FFF2-40B4-BE49-F238E27FC236}">
                <a16:creationId xmlns:a16="http://schemas.microsoft.com/office/drawing/2014/main" id="{C30DEFDA-7C24-BD21-39CB-C95884000260}"/>
              </a:ext>
            </a:extLst>
          </p:cNvPr>
          <p:cNvSpPr/>
          <p:nvPr/>
        </p:nvSpPr>
        <p:spPr>
          <a:xfrm rot="900000">
            <a:off x="-378883" y="5969001"/>
            <a:ext cx="7067551" cy="1497013"/>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16">
            <a:extLst>
              <a:ext uri="{FF2B5EF4-FFF2-40B4-BE49-F238E27FC236}">
                <a16:creationId xmlns:a16="http://schemas.microsoft.com/office/drawing/2014/main" id="{98154F14-DDDE-3B45-9B27-964DAAEB2D79}"/>
              </a:ext>
            </a:extLst>
          </p:cNvPr>
          <p:cNvSpPr/>
          <p:nvPr/>
        </p:nvSpPr>
        <p:spPr>
          <a:xfrm rot="900000">
            <a:off x="9241367" y="-242887"/>
            <a:ext cx="3244851" cy="1384301"/>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17">
            <a:extLst>
              <a:ext uri="{FF2B5EF4-FFF2-40B4-BE49-F238E27FC236}">
                <a16:creationId xmlns:a16="http://schemas.microsoft.com/office/drawing/2014/main" id="{198FEDE5-4AB0-A4D5-3F3D-3AEFD7FF30FC}"/>
              </a:ext>
            </a:extLst>
          </p:cNvPr>
          <p:cNvSpPr/>
          <p:nvPr/>
        </p:nvSpPr>
        <p:spPr>
          <a:xfrm rot="900000">
            <a:off x="7865533" y="1282700"/>
            <a:ext cx="5124451" cy="61785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17100000">
            <a:off x="6943762" y="2412080"/>
            <a:ext cx="5036383" cy="2662841"/>
          </a:xfrm>
        </p:spPr>
        <p:txBody>
          <a:bodyPr anchor="t"/>
          <a:lstStyle>
            <a:lvl1pPr algn="r">
              <a:defRPr sz="4400" b="0"/>
            </a:lvl1pPr>
          </a:lstStyle>
          <a:p>
            <a:r>
              <a:rPr lang="en-US"/>
              <a:t>Click to edit Master title style</a:t>
            </a:r>
          </a:p>
        </p:txBody>
      </p:sp>
      <p:sp>
        <p:nvSpPr>
          <p:cNvPr id="3" name="Picture Placeholder 2"/>
          <p:cNvSpPr>
            <a:spLocks noGrp="1"/>
          </p:cNvSpPr>
          <p:nvPr>
            <p:ph type="pic" idx="1"/>
          </p:nvPr>
        </p:nvSpPr>
        <p:spPr>
          <a:xfrm rot="900000">
            <a:off x="2010039" y="615731"/>
            <a:ext cx="5764672"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rot="900000">
            <a:off x="1097053" y="4161126"/>
            <a:ext cx="5747887" cy="1203540"/>
          </a:xfrm>
        </p:spPr>
        <p:txBody>
          <a:bodyPr anchor="t"/>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B80DCC79-C26F-0E23-FDAC-7463026DB8D6}"/>
              </a:ext>
            </a:extLst>
          </p:cNvPr>
          <p:cNvSpPr>
            <a:spLocks noGrp="1"/>
          </p:cNvSpPr>
          <p:nvPr>
            <p:ph type="dt" sz="half" idx="10"/>
          </p:nvPr>
        </p:nvSpPr>
        <p:spPr>
          <a:xfrm rot="900000">
            <a:off x="9323917" y="571501"/>
            <a:ext cx="2032000" cy="365125"/>
          </a:xfrm>
        </p:spPr>
        <p:txBody>
          <a:bodyPr/>
          <a:lstStyle>
            <a:lvl1pPr algn="l">
              <a:defRPr/>
            </a:lvl1pPr>
          </a:lstStyle>
          <a:p>
            <a:pPr>
              <a:defRPr/>
            </a:pPr>
            <a:endParaRPr lang="en-US"/>
          </a:p>
        </p:txBody>
      </p:sp>
      <p:sp>
        <p:nvSpPr>
          <p:cNvPr id="10" name="Footer Placeholder 5">
            <a:extLst>
              <a:ext uri="{FF2B5EF4-FFF2-40B4-BE49-F238E27FC236}">
                <a16:creationId xmlns:a16="http://schemas.microsoft.com/office/drawing/2014/main" id="{F25A038B-EFE2-FD4B-4B82-B4AC6583C788}"/>
              </a:ext>
            </a:extLst>
          </p:cNvPr>
          <p:cNvSpPr>
            <a:spLocks noGrp="1"/>
          </p:cNvSpPr>
          <p:nvPr>
            <p:ph type="ftr" sz="quarter" idx="11"/>
          </p:nvPr>
        </p:nvSpPr>
        <p:spPr>
          <a:xfrm rot="900000">
            <a:off x="863601" y="5162551"/>
            <a:ext cx="3968751" cy="365125"/>
          </a:xfrm>
        </p:spPr>
        <p:txBody>
          <a:bodyPr/>
          <a:lstStyle>
            <a:lvl1pPr algn="l">
              <a:defRPr/>
            </a:lvl1pPr>
          </a:lstStyle>
          <a:p>
            <a:pPr>
              <a:defRPr/>
            </a:pPr>
            <a:endParaRPr lang="en-US"/>
          </a:p>
        </p:txBody>
      </p:sp>
      <p:sp>
        <p:nvSpPr>
          <p:cNvPr id="11" name="Slide Number Placeholder 6">
            <a:extLst>
              <a:ext uri="{FF2B5EF4-FFF2-40B4-BE49-F238E27FC236}">
                <a16:creationId xmlns:a16="http://schemas.microsoft.com/office/drawing/2014/main" id="{FB1194A3-3E07-53C7-03C4-8C2B777B92E4}"/>
              </a:ext>
            </a:extLst>
          </p:cNvPr>
          <p:cNvSpPr>
            <a:spLocks noGrp="1"/>
          </p:cNvSpPr>
          <p:nvPr>
            <p:ph type="sldNum" sz="quarter" idx="12"/>
          </p:nvPr>
        </p:nvSpPr>
        <p:spPr>
          <a:xfrm rot="900000">
            <a:off x="9395884" y="390525"/>
            <a:ext cx="2616200" cy="365125"/>
          </a:xfrm>
        </p:spPr>
        <p:txBody>
          <a:bodyPr/>
          <a:lstStyle>
            <a:lvl1pPr algn="l">
              <a:defRPr/>
            </a:lvl1pPr>
          </a:lstStyle>
          <a:p>
            <a:pPr>
              <a:defRPr/>
            </a:pPr>
            <a:fld id="{2349143B-F3A3-6644-BD94-A2AF96E4CBEF}" type="slidenum">
              <a:rPr lang="en-US" altLang="en-US"/>
              <a:pPr>
                <a:defRPr/>
              </a:pPr>
              <a:t>‹#›</a:t>
            </a:fld>
            <a:endParaRPr lang="en-US" altLang="en-US"/>
          </a:p>
        </p:txBody>
      </p:sp>
    </p:spTree>
    <p:extLst>
      <p:ext uri="{BB962C8B-B14F-4D97-AF65-F5344CB8AC3E}">
        <p14:creationId xmlns:p14="http://schemas.microsoft.com/office/powerpoint/2010/main" val="360723483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6" descr="Scan1080Base.png">
            <a:extLst>
              <a:ext uri="{FF2B5EF4-FFF2-40B4-BE49-F238E27FC236}">
                <a16:creationId xmlns:a16="http://schemas.microsoft.com/office/drawing/2014/main" id="{A4DF7810-8D06-89A6-7ECD-E90FE88174C6}"/>
              </a:ext>
            </a:extLst>
          </p:cNvPr>
          <p:cNvPicPr>
            <a:picLocks noChangeAspect="1"/>
          </p:cNvPicPr>
          <p:nvPr/>
        </p:nvPicPr>
        <p:blipFill>
          <a:blip r:embed="rId14">
            <a:lum bright="-38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136D6834-1BEA-1A75-A900-57C4214E8EA2}"/>
              </a:ext>
            </a:extLst>
          </p:cNvPr>
          <p:cNvSpPr>
            <a:spLocks noGrp="1"/>
          </p:cNvSpPr>
          <p:nvPr>
            <p:ph type="title"/>
          </p:nvPr>
        </p:nvSpPr>
        <p:spPr>
          <a:xfrm rot="16200000">
            <a:off x="-11641" y="2500842"/>
            <a:ext cx="5321300" cy="245321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2E0F70-8463-08B2-5715-8EB8164EBB60}"/>
              </a:ext>
            </a:extLst>
          </p:cNvPr>
          <p:cNvSpPr>
            <a:spLocks noGrp="1"/>
          </p:cNvSpPr>
          <p:nvPr>
            <p:ph type="body" idx="1"/>
          </p:nvPr>
        </p:nvSpPr>
        <p:spPr>
          <a:xfrm>
            <a:off x="4876801" y="990600"/>
            <a:ext cx="6703484" cy="47831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1B22C81-70D0-6EDE-4065-FCB486AC693A}"/>
              </a:ext>
            </a:extLst>
          </p:cNvPr>
          <p:cNvSpPr>
            <a:spLocks noGrp="1"/>
          </p:cNvSpPr>
          <p:nvPr>
            <p:ph type="dt" sz="half" idx="2"/>
          </p:nvPr>
        </p:nvSpPr>
        <p:spPr>
          <a:xfrm>
            <a:off x="9550400" y="6096001"/>
            <a:ext cx="2032000" cy="365125"/>
          </a:xfrm>
          <a:prstGeom prst="rect">
            <a:avLst/>
          </a:prstGeom>
        </p:spPr>
        <p:txBody>
          <a:bodyPr vert="horz" lIns="91440" tIns="45720" rIns="91440" bIns="45720" rtlCol="0" anchor="ctr"/>
          <a:lstStyle>
            <a:lvl1pPr algn="r">
              <a:defRPr sz="1200">
                <a:solidFill>
                  <a:schemeClr val="tx1">
                    <a:tint val="75000"/>
                  </a:schemeClr>
                </a:solidFill>
                <a:effectLst/>
                <a:latin typeface="Arial" charset="0"/>
                <a:ea typeface="ＭＳ Ｐゴシック" charset="0"/>
                <a:cs typeface="+mn-cs"/>
              </a:defRPr>
            </a:lvl1pPr>
          </a:lstStyle>
          <a:p>
            <a:pPr>
              <a:defRPr/>
            </a:pPr>
            <a:endParaRPr lang="en-US"/>
          </a:p>
        </p:txBody>
      </p:sp>
      <p:sp>
        <p:nvSpPr>
          <p:cNvPr id="5" name="Footer Placeholder 4">
            <a:extLst>
              <a:ext uri="{FF2B5EF4-FFF2-40B4-BE49-F238E27FC236}">
                <a16:creationId xmlns:a16="http://schemas.microsoft.com/office/drawing/2014/main" id="{C94DB2EB-4A6B-7A9E-502F-E244ACAE9B1C}"/>
              </a:ext>
            </a:extLst>
          </p:cNvPr>
          <p:cNvSpPr>
            <a:spLocks noGrp="1"/>
          </p:cNvSpPr>
          <p:nvPr>
            <p:ph type="ftr" sz="quarter" idx="3"/>
          </p:nvPr>
        </p:nvSpPr>
        <p:spPr>
          <a:xfrm>
            <a:off x="5384800" y="6096001"/>
            <a:ext cx="4165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EDFEAEC6-E5C3-756A-627E-D4EA651C770E}"/>
              </a:ext>
            </a:extLst>
          </p:cNvPr>
          <p:cNvSpPr>
            <a:spLocks noGrp="1"/>
          </p:cNvSpPr>
          <p:nvPr>
            <p:ph type="sldNum" sz="quarter" idx="4"/>
          </p:nvPr>
        </p:nvSpPr>
        <p:spPr>
          <a:xfrm>
            <a:off x="950384" y="531814"/>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FFFFFF"/>
                </a:solidFill>
              </a:defRPr>
            </a:lvl1pPr>
          </a:lstStyle>
          <a:p>
            <a:pPr>
              <a:defRPr/>
            </a:pPr>
            <a:fld id="{B2E3D3DA-C82E-B446-A476-2A40AD256146}"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ransition>
    <p:fade thruBlk="1"/>
  </p:transition>
  <p:txStyles>
    <p:titleStyle>
      <a:lvl1pPr algn="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r" rtl="0" eaLnBrk="0" fontAlgn="base" hangingPunct="0">
        <a:spcBef>
          <a:spcPct val="0"/>
        </a:spcBef>
        <a:spcAft>
          <a:spcPct val="0"/>
        </a:spcAft>
        <a:defRPr sz="4400">
          <a:solidFill>
            <a:schemeClr val="tx1"/>
          </a:solidFill>
          <a:latin typeface="Rockwell" charset="0"/>
          <a:ea typeface="ＭＳ Ｐゴシック" charset="0"/>
          <a:cs typeface="ＭＳ Ｐゴシック" charset="0"/>
        </a:defRPr>
      </a:lvl2pPr>
      <a:lvl3pPr algn="r" rtl="0" eaLnBrk="0" fontAlgn="base" hangingPunct="0">
        <a:spcBef>
          <a:spcPct val="0"/>
        </a:spcBef>
        <a:spcAft>
          <a:spcPct val="0"/>
        </a:spcAft>
        <a:defRPr sz="4400">
          <a:solidFill>
            <a:schemeClr val="tx1"/>
          </a:solidFill>
          <a:latin typeface="Rockwell" charset="0"/>
          <a:ea typeface="ＭＳ Ｐゴシック" charset="0"/>
          <a:cs typeface="ＭＳ Ｐゴシック" charset="0"/>
        </a:defRPr>
      </a:lvl3pPr>
      <a:lvl4pPr algn="r" rtl="0" eaLnBrk="0" fontAlgn="base" hangingPunct="0">
        <a:spcBef>
          <a:spcPct val="0"/>
        </a:spcBef>
        <a:spcAft>
          <a:spcPct val="0"/>
        </a:spcAft>
        <a:defRPr sz="4400">
          <a:solidFill>
            <a:schemeClr val="tx1"/>
          </a:solidFill>
          <a:latin typeface="Rockwell" charset="0"/>
          <a:ea typeface="ＭＳ Ｐゴシック" charset="0"/>
          <a:cs typeface="ＭＳ Ｐゴシック" charset="0"/>
        </a:defRPr>
      </a:lvl4pPr>
      <a:lvl5pPr algn="r" rtl="0" eaLnBrk="0" fontAlgn="base" hangingPunct="0">
        <a:spcBef>
          <a:spcPct val="0"/>
        </a:spcBef>
        <a:spcAft>
          <a:spcPct val="0"/>
        </a:spcAft>
        <a:defRPr sz="4400">
          <a:solidFill>
            <a:schemeClr val="tx1"/>
          </a:solidFill>
          <a:latin typeface="Rockwel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ts val="600"/>
        </a:spcAft>
        <a:buSzPct val="14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730250" indent="-365125" algn="l" rtl="0" eaLnBrk="0" fontAlgn="base" hangingPunct="0">
        <a:spcBef>
          <a:spcPct val="20000"/>
        </a:spcBef>
        <a:spcAft>
          <a:spcPts val="600"/>
        </a:spcAft>
        <a:buSzPct val="14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96963" indent="-319088" algn="l" rtl="0" eaLnBrk="0" fontAlgn="base" hangingPunct="0">
        <a:spcBef>
          <a:spcPct val="20000"/>
        </a:spcBef>
        <a:spcAft>
          <a:spcPts val="600"/>
        </a:spcAft>
        <a:buSzPct val="14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73050" algn="l" rtl="0" eaLnBrk="0" fontAlgn="base" hangingPunct="0">
        <a:spcBef>
          <a:spcPct val="20000"/>
        </a:spcBef>
        <a:spcAft>
          <a:spcPts val="600"/>
        </a:spcAft>
        <a:buSzPct val="140000"/>
        <a:buFont typeface="Wingdings" pitchFamily="2" charset="2"/>
        <a:buChar char=""/>
        <a:defRPr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73050" algn="l" rtl="0" eaLnBrk="0" fontAlgn="base" hangingPunct="0">
        <a:spcBef>
          <a:spcPct val="20000"/>
        </a:spcBef>
        <a:spcAft>
          <a:spcPts val="600"/>
        </a:spcAft>
        <a:buSzPct val="140000"/>
        <a:buFont typeface="Wingdings" pitchFamily="2" charset="2"/>
        <a:buChar char=""/>
        <a:defRPr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EF7D78A-B29B-75E8-C918-A9145BA7F6CA}"/>
              </a:ext>
            </a:extLst>
          </p:cNvPr>
          <p:cNvSpPr>
            <a:spLocks noGrp="1" noChangeArrowheads="1"/>
          </p:cNvSpPr>
          <p:nvPr>
            <p:ph type="ctrTitle"/>
          </p:nvPr>
        </p:nvSpPr>
        <p:spPr>
          <a:xfrm>
            <a:off x="381000" y="-304800"/>
            <a:ext cx="7772400" cy="2819400"/>
          </a:xfrm>
        </p:spPr>
        <p:txBody>
          <a:bodyPr wrap="square" numCol="1" anchorCtr="0" compatLnSpc="1">
            <a:prstTxWarp prst="textNoShape">
              <a:avLst/>
            </a:prstTxWarp>
            <a:normAutofit/>
          </a:bodyPr>
          <a:lstStyle/>
          <a:p>
            <a:pPr algn="l" eaLnBrk="1" hangingPunct="1">
              <a:defRPr/>
            </a:pPr>
            <a:r>
              <a:rPr lang="en-US" altLang="en-US" sz="6600" dirty="0">
                <a:effectLst>
                  <a:outerShdw blurRad="38100" dist="38100" dir="2700000" algn="tl">
                    <a:srgbClr val="318FC5"/>
                  </a:outerShdw>
                </a:effectLst>
                <a:latin typeface="Arial" panose="020B0604020202020204" pitchFamily="34" charset="0"/>
                <a:ea typeface="ＭＳ Ｐゴシック" panose="020B0600070205080204" pitchFamily="34" charset="-128"/>
              </a:rPr>
              <a:t>Abraham, What Did</a:t>
            </a:r>
            <a:br>
              <a:rPr lang="en-US" altLang="en-US" sz="6600" dirty="0">
                <a:effectLst>
                  <a:outerShdw blurRad="38100" dist="38100" dir="2700000" algn="tl">
                    <a:srgbClr val="318FC5"/>
                  </a:outerShdw>
                </a:effectLst>
                <a:latin typeface="Arial" panose="020B0604020202020204" pitchFamily="34" charset="0"/>
                <a:ea typeface="ＭＳ Ｐゴシック" panose="020B0600070205080204" pitchFamily="34" charset="-128"/>
              </a:rPr>
            </a:br>
            <a:r>
              <a:rPr lang="en-US" altLang="en-US" sz="6600" dirty="0">
                <a:effectLst>
                  <a:outerShdw blurRad="38100" dist="38100" dir="2700000" algn="tl">
                    <a:srgbClr val="318FC5"/>
                  </a:outerShdw>
                </a:effectLst>
                <a:latin typeface="Arial" panose="020B0604020202020204" pitchFamily="34" charset="0"/>
                <a:ea typeface="ＭＳ Ｐゴシック" panose="020B0600070205080204" pitchFamily="34" charset="-128"/>
              </a:rPr>
              <a:t>You See?</a:t>
            </a:r>
          </a:p>
        </p:txBody>
      </p:sp>
      <p:sp>
        <p:nvSpPr>
          <p:cNvPr id="2051" name="Rectangle 3">
            <a:extLst>
              <a:ext uri="{FF2B5EF4-FFF2-40B4-BE49-F238E27FC236}">
                <a16:creationId xmlns:a16="http://schemas.microsoft.com/office/drawing/2014/main" id="{05309E8A-2620-871A-A309-1903A361956B}"/>
              </a:ext>
            </a:extLst>
          </p:cNvPr>
          <p:cNvSpPr>
            <a:spLocks noGrp="1" noChangeArrowheads="1"/>
          </p:cNvSpPr>
          <p:nvPr>
            <p:ph type="subTitle" idx="1"/>
          </p:nvPr>
        </p:nvSpPr>
        <p:spPr>
          <a:xfrm>
            <a:off x="3657600" y="3200400"/>
            <a:ext cx="7924800" cy="3048000"/>
          </a:xfrm>
        </p:spPr>
        <p:txBody>
          <a:bodyPr wrap="square" numCol="1" anchor="t" anchorCtr="0" compatLnSpc="1">
            <a:prstTxWarp prst="textNoShape">
              <a:avLst/>
            </a:prstTxWarp>
          </a:bodyPr>
          <a:lstStyle/>
          <a:p>
            <a:pPr eaLnBrk="1" hangingPunct="1">
              <a:lnSpc>
                <a:spcPct val="70000"/>
              </a:lnSpc>
              <a:defRPr/>
            </a:pPr>
            <a:r>
              <a:rPr lang="en-US" altLang="en-US" sz="4000" dirty="0">
                <a:effectLst>
                  <a:outerShdw blurRad="38100" dist="38100" dir="2700000" algn="tl">
                    <a:srgbClr val="318FC5"/>
                  </a:outerShdw>
                </a:effectLst>
                <a:latin typeface="Arial" panose="020B0604020202020204" pitchFamily="34" charset="0"/>
                <a:ea typeface="ＭＳ Ｐゴシック" panose="020B0600070205080204" pitchFamily="34" charset="-128"/>
              </a:rPr>
              <a:t>Dale W. Manor, </a:t>
            </a:r>
            <a:r>
              <a:rPr lang="en-US" altLang="en-US" sz="3200" dirty="0">
                <a:effectLst>
                  <a:outerShdw blurRad="38100" dist="38100" dir="2700000" algn="tl">
                    <a:srgbClr val="318FC5"/>
                  </a:outerShdw>
                </a:effectLst>
                <a:latin typeface="Arial" panose="020B0604020202020204" pitchFamily="34" charset="0"/>
                <a:ea typeface="ＭＳ Ｐゴシック" panose="020B0600070205080204" pitchFamily="34" charset="-128"/>
              </a:rPr>
              <a:t>Ph.D.</a:t>
            </a:r>
            <a:endParaRPr lang="en-US" altLang="en-US" sz="4000" dirty="0">
              <a:effectLst>
                <a:outerShdw blurRad="38100" dist="38100" dir="2700000" algn="tl">
                  <a:srgbClr val="318FC5"/>
                </a:outerShdw>
              </a:effectLst>
              <a:latin typeface="Arial" panose="020B0604020202020204" pitchFamily="34" charset="0"/>
              <a:ea typeface="ＭＳ Ｐゴシック" panose="020B0600070205080204" pitchFamily="34" charset="-128"/>
            </a:endParaRPr>
          </a:p>
          <a:p>
            <a:pPr eaLnBrk="1" hangingPunct="1">
              <a:lnSpc>
                <a:spcPct val="70000"/>
              </a:lnSpc>
              <a:defRPr/>
            </a:pPr>
            <a:endParaRPr lang="en-US" altLang="en-US" dirty="0">
              <a:effectLst>
                <a:outerShdw blurRad="38100" dist="38100" dir="2700000" algn="tl">
                  <a:srgbClr val="318FC5"/>
                </a:outerShdw>
              </a:effectLst>
              <a:latin typeface="Arial" panose="020B0604020202020204" pitchFamily="34" charset="0"/>
              <a:ea typeface="ＭＳ Ｐゴシック" panose="020B0600070205080204" pitchFamily="34" charset="-128"/>
            </a:endParaRPr>
          </a:p>
          <a:p>
            <a:pPr eaLnBrk="1" hangingPunct="1">
              <a:lnSpc>
                <a:spcPct val="70000"/>
              </a:lnSpc>
              <a:defRPr/>
            </a:pPr>
            <a:r>
              <a:rPr lang="en-US" altLang="en-US" dirty="0">
                <a:effectLst>
                  <a:outerShdw blurRad="38100" dist="38100" dir="2700000" algn="tl">
                    <a:srgbClr val="318FC5"/>
                  </a:outerShdw>
                </a:effectLst>
                <a:latin typeface="Arial" panose="020B0604020202020204" pitchFamily="34" charset="0"/>
                <a:ea typeface="ＭＳ Ｐゴシック" panose="020B0600070205080204" pitchFamily="34" charset="-128"/>
              </a:rPr>
              <a:t>Field Director of Tel Beth-Shemesh Excavations</a:t>
            </a:r>
          </a:p>
          <a:p>
            <a:pPr eaLnBrk="1" hangingPunct="1">
              <a:lnSpc>
                <a:spcPct val="70000"/>
              </a:lnSpc>
              <a:defRPr/>
            </a:pPr>
            <a:r>
              <a:rPr lang="en-US" altLang="en-US" dirty="0">
                <a:effectLst>
                  <a:outerShdw blurRad="38100" dist="38100" dir="2700000" algn="tl">
                    <a:srgbClr val="318FC5"/>
                  </a:outerShdw>
                </a:effectLst>
                <a:latin typeface="Arial" panose="020B0604020202020204" pitchFamily="34" charset="0"/>
                <a:ea typeface="ＭＳ Ｐゴシック" panose="020B0600070205080204" pitchFamily="34" charset="-128"/>
              </a:rPr>
              <a:t>Israel</a:t>
            </a:r>
          </a:p>
          <a:p>
            <a:pPr eaLnBrk="1" hangingPunct="1">
              <a:lnSpc>
                <a:spcPct val="70000"/>
              </a:lnSpc>
              <a:defRPr/>
            </a:pPr>
            <a:endParaRPr lang="en-US" altLang="en-US" dirty="0">
              <a:effectLst>
                <a:outerShdw blurRad="38100" dist="38100" dir="2700000" algn="tl">
                  <a:srgbClr val="318FC5"/>
                </a:outerShdw>
              </a:effectLst>
              <a:latin typeface="Arial" panose="020B0604020202020204" pitchFamily="34" charset="0"/>
              <a:ea typeface="ＭＳ Ｐゴシック" panose="020B0600070205080204" pitchFamily="34" charset="-128"/>
            </a:endParaRPr>
          </a:p>
          <a:p>
            <a:pPr eaLnBrk="1" hangingPunct="1">
              <a:lnSpc>
                <a:spcPct val="70000"/>
              </a:lnSpc>
              <a:defRPr/>
            </a:pPr>
            <a:r>
              <a:rPr lang="en-US" altLang="en-US" dirty="0">
                <a:effectLst>
                  <a:outerShdw blurRad="38100" dist="38100" dir="2700000" algn="tl">
                    <a:srgbClr val="318FC5"/>
                  </a:outerShdw>
                </a:effectLst>
                <a:latin typeface="Arial" panose="020B0604020202020204" pitchFamily="34" charset="0"/>
                <a:ea typeface="ＭＳ Ｐゴシック" panose="020B0600070205080204" pitchFamily="34" charset="-128"/>
              </a:rPr>
              <a:t>Professor of Archaeology and Bible</a:t>
            </a:r>
          </a:p>
          <a:p>
            <a:pPr eaLnBrk="1" hangingPunct="1">
              <a:lnSpc>
                <a:spcPct val="70000"/>
              </a:lnSpc>
              <a:defRPr/>
            </a:pPr>
            <a:r>
              <a:rPr lang="en-US" altLang="en-US" dirty="0">
                <a:effectLst>
                  <a:outerShdw blurRad="38100" dist="38100" dir="2700000" algn="tl">
                    <a:srgbClr val="318FC5"/>
                  </a:outerShdw>
                </a:effectLst>
                <a:latin typeface="Arial" panose="020B0604020202020204" pitchFamily="34" charset="0"/>
                <a:ea typeface="ＭＳ Ｐゴシック" panose="020B0600070205080204" pitchFamily="34" charset="-128"/>
              </a:rPr>
              <a:t>Harding University</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shkelon MB gate">
            <a:extLst>
              <a:ext uri="{FF2B5EF4-FFF2-40B4-BE49-F238E27FC236}">
                <a16:creationId xmlns:a16="http://schemas.microsoft.com/office/drawing/2014/main" id="{90939C6C-3435-5B83-B854-A1215012156E}"/>
              </a:ext>
            </a:extLst>
          </p:cNvPr>
          <p:cNvPicPr>
            <a:picLocks noChangeAspect="1" noChangeArrowheads="1"/>
          </p:cNvPicPr>
          <p:nvPr/>
        </p:nvPicPr>
        <p:blipFill>
          <a:blip r:embed="rId3"/>
          <a:srcRect/>
          <a:stretch>
            <a:fillRect/>
          </a:stretch>
        </p:blipFill>
        <p:spPr bwMode="auto">
          <a:xfrm>
            <a:off x="2590800" y="166688"/>
            <a:ext cx="7010400" cy="5618162"/>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32770" name="Text Box 5">
            <a:extLst>
              <a:ext uri="{FF2B5EF4-FFF2-40B4-BE49-F238E27FC236}">
                <a16:creationId xmlns:a16="http://schemas.microsoft.com/office/drawing/2014/main" id="{429D15ED-A417-1768-420B-56480E19AA53}"/>
              </a:ext>
            </a:extLst>
          </p:cNvPr>
          <p:cNvSpPr txBox="1">
            <a:spLocks noChangeArrowheads="1"/>
          </p:cNvSpPr>
          <p:nvPr/>
        </p:nvSpPr>
        <p:spPr bwMode="auto">
          <a:xfrm>
            <a:off x="3124200" y="6019800"/>
            <a:ext cx="610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Ashkelon Middle Bronze Age mudbrick gate</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shkelon rampart gate 6">
            <a:extLst>
              <a:ext uri="{FF2B5EF4-FFF2-40B4-BE49-F238E27FC236}">
                <a16:creationId xmlns:a16="http://schemas.microsoft.com/office/drawing/2014/main" id="{66086238-3533-EB6D-3A79-28B0BF1B1A51}"/>
              </a:ext>
            </a:extLst>
          </p:cNvPr>
          <p:cNvPicPr>
            <a:picLocks noChangeAspect="1" noChangeArrowheads="1"/>
          </p:cNvPicPr>
          <p:nvPr/>
        </p:nvPicPr>
        <p:blipFill>
          <a:blip r:embed="rId3" cstate="print"/>
          <a:srcRect/>
          <a:stretch>
            <a:fillRect/>
          </a:stretch>
        </p:blipFill>
        <p:spPr bwMode="auto">
          <a:xfrm>
            <a:off x="4038600" y="883443"/>
            <a:ext cx="7661275" cy="5745957"/>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21507" name="Picture 5" descr="Hesi and Ashkelon 010">
            <a:extLst>
              <a:ext uri="{FF2B5EF4-FFF2-40B4-BE49-F238E27FC236}">
                <a16:creationId xmlns:a16="http://schemas.microsoft.com/office/drawing/2014/main" id="{B5DD25FE-1BEB-9FD2-9745-222CFE9660F0}"/>
              </a:ext>
            </a:extLst>
          </p:cNvPr>
          <p:cNvPicPr>
            <a:picLocks noChangeAspect="1" noChangeArrowheads="1"/>
          </p:cNvPicPr>
          <p:nvPr/>
        </p:nvPicPr>
        <p:blipFill>
          <a:blip r:embed="rId4"/>
          <a:srcRect/>
          <a:stretch>
            <a:fillRect/>
          </a:stretch>
        </p:blipFill>
        <p:spPr bwMode="auto">
          <a:xfrm>
            <a:off x="492125" y="223603"/>
            <a:ext cx="5217878" cy="3913409"/>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34819" name="TextBox 1">
            <a:extLst>
              <a:ext uri="{FF2B5EF4-FFF2-40B4-BE49-F238E27FC236}">
                <a16:creationId xmlns:a16="http://schemas.microsoft.com/office/drawing/2014/main" id="{5A6F78EA-4525-CBCF-E4AA-C8DF89AD95DE}"/>
              </a:ext>
            </a:extLst>
          </p:cNvPr>
          <p:cNvSpPr txBox="1">
            <a:spLocks noChangeArrowheads="1"/>
          </p:cNvSpPr>
          <p:nvPr/>
        </p:nvSpPr>
        <p:spPr bwMode="auto">
          <a:xfrm>
            <a:off x="304800" y="5181600"/>
            <a:ext cx="33886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dirty="0"/>
              <a:t>Ashkelon glacis</a:t>
            </a: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D96FE6B8-5CA3-5C61-B808-607A25B53A0B}"/>
              </a:ext>
            </a:extLst>
          </p:cNvPr>
          <p:cNvSpPr txBox="1">
            <a:spLocks noChangeArrowheads="1"/>
          </p:cNvSpPr>
          <p:nvPr/>
        </p:nvSpPr>
        <p:spPr bwMode="auto">
          <a:xfrm>
            <a:off x="1676401" y="152400"/>
            <a:ext cx="37383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a:t>Middle Bronze Age </a:t>
            </a:r>
          </a:p>
          <a:p>
            <a:r>
              <a:rPr lang="en-US" altLang="en-US" sz="3200"/>
              <a:t>Hazor</a:t>
            </a:r>
          </a:p>
        </p:txBody>
      </p:sp>
      <p:pic>
        <p:nvPicPr>
          <p:cNvPr id="2" name="Picture 1" descr="Hazor Google Satelite.jpg">
            <a:extLst>
              <a:ext uri="{FF2B5EF4-FFF2-40B4-BE49-F238E27FC236}">
                <a16:creationId xmlns:a16="http://schemas.microsoft.com/office/drawing/2014/main" id="{37A93323-5E9B-763D-510C-7F51150FB4F9}"/>
              </a:ext>
            </a:extLst>
          </p:cNvPr>
          <p:cNvPicPr>
            <a:picLocks noChangeAspect="1"/>
          </p:cNvPicPr>
          <p:nvPr/>
        </p:nvPicPr>
        <p:blipFill>
          <a:blip r:embed="rId3"/>
          <a:srcRect l="6516" t="10060" b="3972"/>
          <a:stretch>
            <a:fillRect/>
          </a:stretch>
        </p:blipFill>
        <p:spPr bwMode="auto">
          <a:xfrm>
            <a:off x="2689226" y="1295400"/>
            <a:ext cx="7781925" cy="53657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3" name="Rectangle 2">
            <a:extLst>
              <a:ext uri="{FF2B5EF4-FFF2-40B4-BE49-F238E27FC236}">
                <a16:creationId xmlns:a16="http://schemas.microsoft.com/office/drawing/2014/main" id="{D24AD5CA-F8C4-FA53-3678-07B8A3348DD4}"/>
              </a:ext>
            </a:extLst>
          </p:cNvPr>
          <p:cNvSpPr/>
          <p:nvPr/>
        </p:nvSpPr>
        <p:spPr>
          <a:xfrm rot="19380096">
            <a:off x="4608513" y="2297114"/>
            <a:ext cx="1985962" cy="29162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A picture containing grass, sky, outdoor, mountain&#10;&#10;Description automatically generated">
            <a:extLst>
              <a:ext uri="{FF2B5EF4-FFF2-40B4-BE49-F238E27FC236}">
                <a16:creationId xmlns:a16="http://schemas.microsoft.com/office/drawing/2014/main" id="{8EE6C310-06ED-A330-162A-47DFD645C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30189"/>
            <a:ext cx="853440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09D1F992-FEB0-6A16-5F02-D0822954F0DC}"/>
              </a:ext>
            </a:extLst>
          </p:cNvPr>
          <p:cNvCxnSpPr>
            <a:cxnSpLocks/>
          </p:cNvCxnSpPr>
          <p:nvPr/>
        </p:nvCxnSpPr>
        <p:spPr>
          <a:xfrm flipH="1">
            <a:off x="4724400" y="2971800"/>
            <a:ext cx="2819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ACFA752-AA0F-8DEF-C6DF-91B7B7C3C958}"/>
              </a:ext>
            </a:extLst>
          </p:cNvPr>
          <p:cNvCxnSpPr>
            <a:cxnSpLocks/>
          </p:cNvCxnSpPr>
          <p:nvPr/>
        </p:nvCxnSpPr>
        <p:spPr>
          <a:xfrm>
            <a:off x="5715000" y="2971800"/>
            <a:ext cx="0" cy="6096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272E7B-18B2-3316-8601-64AB5F4107C8}"/>
              </a:ext>
            </a:extLst>
          </p:cNvPr>
          <p:cNvCxnSpPr>
            <a:cxnSpLocks/>
          </p:cNvCxnSpPr>
          <p:nvPr/>
        </p:nvCxnSpPr>
        <p:spPr>
          <a:xfrm flipH="1">
            <a:off x="6858000" y="2438400"/>
            <a:ext cx="2819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B33646-C62A-8810-C467-930C76834430}"/>
              </a:ext>
            </a:extLst>
          </p:cNvPr>
          <p:cNvCxnSpPr>
            <a:cxnSpLocks/>
          </p:cNvCxnSpPr>
          <p:nvPr/>
        </p:nvCxnSpPr>
        <p:spPr>
          <a:xfrm flipV="1">
            <a:off x="7391400" y="2438400"/>
            <a:ext cx="0" cy="5334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918" name="TextBox 15">
            <a:extLst>
              <a:ext uri="{FF2B5EF4-FFF2-40B4-BE49-F238E27FC236}">
                <a16:creationId xmlns:a16="http://schemas.microsoft.com/office/drawing/2014/main" id="{52DC2BC2-C658-4F1B-B543-83FE256F372E}"/>
              </a:ext>
            </a:extLst>
          </p:cNvPr>
          <p:cNvSpPr txBox="1">
            <a:spLocks noChangeArrowheads="1"/>
          </p:cNvSpPr>
          <p:nvPr/>
        </p:nvSpPr>
        <p:spPr bwMode="auto">
          <a:xfrm>
            <a:off x="3581400" y="3021014"/>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appr. 30 feet</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9" descr="MB fortifications">
            <a:extLst>
              <a:ext uri="{FF2B5EF4-FFF2-40B4-BE49-F238E27FC236}">
                <a16:creationId xmlns:a16="http://schemas.microsoft.com/office/drawing/2014/main" id="{D56988CB-AFC2-6F9C-4DA5-52345D143094}"/>
              </a:ext>
            </a:extLst>
          </p:cNvPr>
          <p:cNvPicPr>
            <a:picLocks noChangeAspect="1" noChangeArrowheads="1"/>
          </p:cNvPicPr>
          <p:nvPr/>
        </p:nvPicPr>
        <p:blipFill>
          <a:blip r:embed="rId3"/>
          <a:srcRect/>
          <a:stretch>
            <a:fillRect/>
          </a:stretch>
        </p:blipFill>
        <p:spPr bwMode="auto">
          <a:xfrm>
            <a:off x="2286000" y="3791575"/>
            <a:ext cx="4151313" cy="22479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39939" name="Text Box 16">
            <a:extLst>
              <a:ext uri="{FF2B5EF4-FFF2-40B4-BE49-F238E27FC236}">
                <a16:creationId xmlns:a16="http://schemas.microsoft.com/office/drawing/2014/main" id="{02D768BF-96BD-A707-C12B-7DCF919CF357}"/>
              </a:ext>
            </a:extLst>
          </p:cNvPr>
          <p:cNvSpPr txBox="1">
            <a:spLocks noChangeArrowheads="1"/>
          </p:cNvSpPr>
          <p:nvPr/>
        </p:nvSpPr>
        <p:spPr bwMode="auto">
          <a:xfrm>
            <a:off x="737483" y="6035535"/>
            <a:ext cx="4544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dirty="0"/>
              <a:t>fortifications at Gezer</a:t>
            </a:r>
          </a:p>
        </p:txBody>
      </p:sp>
      <p:pic>
        <p:nvPicPr>
          <p:cNvPr id="2" name="Picture 1" descr="P1080888.JPG">
            <a:extLst>
              <a:ext uri="{FF2B5EF4-FFF2-40B4-BE49-F238E27FC236}">
                <a16:creationId xmlns:a16="http://schemas.microsoft.com/office/drawing/2014/main" id="{C419FE70-2456-5514-36CB-F3601069F08E}"/>
              </a:ext>
            </a:extLst>
          </p:cNvPr>
          <p:cNvPicPr>
            <a:picLocks noChangeAspect="1"/>
          </p:cNvPicPr>
          <p:nvPr/>
        </p:nvPicPr>
        <p:blipFill>
          <a:blip r:embed="rId4"/>
          <a:srcRect/>
          <a:stretch>
            <a:fillRect/>
          </a:stretch>
        </p:blipFill>
        <p:spPr bwMode="auto">
          <a:xfrm>
            <a:off x="247680" y="376610"/>
            <a:ext cx="5105400" cy="38290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2715" name="Line 11">
            <a:extLst>
              <a:ext uri="{FF2B5EF4-FFF2-40B4-BE49-F238E27FC236}">
                <a16:creationId xmlns:a16="http://schemas.microsoft.com/office/drawing/2014/main" id="{AE2E76FD-A7D5-5135-2820-168219F21165}"/>
              </a:ext>
            </a:extLst>
          </p:cNvPr>
          <p:cNvSpPr>
            <a:spLocks noChangeShapeType="1"/>
          </p:cNvSpPr>
          <p:nvPr/>
        </p:nvSpPr>
        <p:spPr bwMode="auto">
          <a:xfrm flipH="1" flipV="1">
            <a:off x="2667000" y="2895600"/>
            <a:ext cx="1143000" cy="1676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 name="Picture 2" descr="MB gate.JPG">
            <a:extLst>
              <a:ext uri="{FF2B5EF4-FFF2-40B4-BE49-F238E27FC236}">
                <a16:creationId xmlns:a16="http://schemas.microsoft.com/office/drawing/2014/main" id="{FA3EE7A2-C990-C2F8-A6FF-AFC0688A5005}"/>
              </a:ext>
            </a:extLst>
          </p:cNvPr>
          <p:cNvPicPr>
            <a:picLocks noChangeAspect="1"/>
          </p:cNvPicPr>
          <p:nvPr/>
        </p:nvPicPr>
        <p:blipFill>
          <a:blip r:embed="rId5"/>
          <a:srcRect l="10483" b="13412"/>
          <a:stretch>
            <a:fillRect/>
          </a:stretch>
        </p:blipFill>
        <p:spPr bwMode="auto">
          <a:xfrm>
            <a:off x="6320173" y="228600"/>
            <a:ext cx="5041232" cy="36576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2716" name="Line 12">
            <a:extLst>
              <a:ext uri="{FF2B5EF4-FFF2-40B4-BE49-F238E27FC236}">
                <a16:creationId xmlns:a16="http://schemas.microsoft.com/office/drawing/2014/main" id="{1712B978-9600-798D-84F2-94EA3288C772}"/>
              </a:ext>
            </a:extLst>
          </p:cNvPr>
          <p:cNvSpPr>
            <a:spLocks noChangeShapeType="1"/>
          </p:cNvSpPr>
          <p:nvPr/>
        </p:nvSpPr>
        <p:spPr bwMode="auto">
          <a:xfrm flipV="1">
            <a:off x="5486400" y="3429000"/>
            <a:ext cx="2895602"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Box 3">
            <a:extLst>
              <a:ext uri="{FF2B5EF4-FFF2-40B4-BE49-F238E27FC236}">
                <a16:creationId xmlns:a16="http://schemas.microsoft.com/office/drawing/2014/main" id="{C119BAD2-70BF-E783-25B9-768BB53B93A8}"/>
              </a:ext>
            </a:extLst>
          </p:cNvPr>
          <p:cNvSpPr txBox="1"/>
          <p:nvPr/>
        </p:nvSpPr>
        <p:spPr>
          <a:xfrm>
            <a:off x="7974767" y="5576341"/>
            <a:ext cx="184731" cy="369332"/>
          </a:xfrm>
          <a:prstGeom prst="rect">
            <a:avLst/>
          </a:prstGeom>
          <a:noFill/>
        </p:spPr>
        <p:txBody>
          <a:bodyPr wrap="none" rtlCol="0">
            <a:spAutoFit/>
          </a:bodyPr>
          <a:lstStyle/>
          <a:p>
            <a:endParaRPr lang="en-US" dirty="0"/>
          </a:p>
        </p:txBody>
      </p:sp>
      <p:pic>
        <p:nvPicPr>
          <p:cNvPr id="72708" name="Picture 4" descr="Gezer MB glacis">
            <a:extLst>
              <a:ext uri="{FF2B5EF4-FFF2-40B4-BE49-F238E27FC236}">
                <a16:creationId xmlns:a16="http://schemas.microsoft.com/office/drawing/2014/main" id="{95BB2BE5-1185-3B2A-383D-61A184B7CCBF}"/>
              </a:ext>
            </a:extLst>
          </p:cNvPr>
          <p:cNvPicPr>
            <a:picLocks noChangeAspect="1" noChangeArrowheads="1"/>
          </p:cNvPicPr>
          <p:nvPr/>
        </p:nvPicPr>
        <p:blipFill rotWithShape="1">
          <a:blip r:embed="rId6"/>
          <a:srcRect t="18022"/>
          <a:stretch/>
        </p:blipFill>
        <p:spPr bwMode="auto">
          <a:xfrm>
            <a:off x="8915401" y="3048000"/>
            <a:ext cx="3047999" cy="35814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72721" name="Line 17">
            <a:extLst>
              <a:ext uri="{FF2B5EF4-FFF2-40B4-BE49-F238E27FC236}">
                <a16:creationId xmlns:a16="http://schemas.microsoft.com/office/drawing/2014/main" id="{C79A7DF5-15F8-0713-2B89-01018D81F3F3}"/>
              </a:ext>
            </a:extLst>
          </p:cNvPr>
          <p:cNvSpPr>
            <a:spLocks noChangeShapeType="1"/>
          </p:cNvSpPr>
          <p:nvPr/>
        </p:nvSpPr>
        <p:spPr bwMode="auto">
          <a:xfrm flipH="1" flipV="1">
            <a:off x="9829800" y="4817464"/>
            <a:ext cx="83820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2715"/>
                                        </p:tgtEl>
                                        <p:attrNameLst>
                                          <p:attrName>style.visibility</p:attrName>
                                        </p:attrNameLst>
                                      </p:cBhvr>
                                      <p:to>
                                        <p:strVal val="visible"/>
                                      </p:to>
                                    </p:set>
                                    <p:animEffect transition="in" filter="wipe(down)">
                                      <p:cBhvr>
                                        <p:cTn id="11" dur="500"/>
                                        <p:tgtEl>
                                          <p:spTgt spid="7271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2716"/>
                                        </p:tgtEl>
                                        <p:attrNameLst>
                                          <p:attrName>style.visibility</p:attrName>
                                        </p:attrNameLst>
                                      </p:cBhvr>
                                      <p:to>
                                        <p:strVal val="visible"/>
                                      </p:to>
                                    </p:set>
                                    <p:animEffect transition="in" filter="wipe(down)">
                                      <p:cBhvr>
                                        <p:cTn id="20" dur="500"/>
                                        <p:tgtEl>
                                          <p:spTgt spid="727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2708"/>
                                        </p:tgtEl>
                                        <p:attrNameLst>
                                          <p:attrName>style.visibility</p:attrName>
                                        </p:attrNameLst>
                                      </p:cBhvr>
                                      <p:to>
                                        <p:strVal val="visible"/>
                                      </p:to>
                                    </p:set>
                                    <p:animEffect transition="in" filter="randombar(horizontal)">
                                      <p:cBhvr>
                                        <p:cTn id="25" dur="500"/>
                                        <p:tgtEl>
                                          <p:spTgt spid="72708"/>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72721"/>
                                        </p:tgtEl>
                                        <p:attrNameLst>
                                          <p:attrName>style.visibility</p:attrName>
                                        </p:attrNameLst>
                                      </p:cBhvr>
                                      <p:to>
                                        <p:strVal val="visible"/>
                                      </p:to>
                                    </p:set>
                                    <p:animEffect transition="in" filter="wipe(down)">
                                      <p:cBhvr>
                                        <p:cTn id="29" dur="500"/>
                                        <p:tgtEl>
                                          <p:spTgt spid="72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rock, nature&#10;&#10;Description automatically generated">
            <a:extLst>
              <a:ext uri="{FF2B5EF4-FFF2-40B4-BE49-F238E27FC236}">
                <a16:creationId xmlns:a16="http://schemas.microsoft.com/office/drawing/2014/main" id="{6F7024E5-7A03-2A87-E34A-7A27DE9BDE6C}"/>
              </a:ext>
            </a:extLst>
          </p:cNvPr>
          <p:cNvPicPr>
            <a:picLocks noChangeAspect="1"/>
          </p:cNvPicPr>
          <p:nvPr/>
        </p:nvPicPr>
        <p:blipFill>
          <a:blip r:embed="rId2"/>
          <a:stretch>
            <a:fillRect/>
          </a:stretch>
        </p:blipFill>
        <p:spPr>
          <a:xfrm>
            <a:off x="2233612" y="228600"/>
            <a:ext cx="7724775"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986" name="TextBox 3">
            <a:extLst>
              <a:ext uri="{FF2B5EF4-FFF2-40B4-BE49-F238E27FC236}">
                <a16:creationId xmlns:a16="http://schemas.microsoft.com/office/drawing/2014/main" id="{97C47C4E-965A-82C9-1CE4-DF385231F4F7}"/>
              </a:ext>
            </a:extLst>
          </p:cNvPr>
          <p:cNvSpPr txBox="1">
            <a:spLocks noChangeArrowheads="1"/>
          </p:cNvSpPr>
          <p:nvPr/>
        </p:nvSpPr>
        <p:spPr bwMode="auto">
          <a:xfrm>
            <a:off x="2106382" y="6150114"/>
            <a:ext cx="79792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Middle Bronze Age Wall at Jericho</a:t>
            </a: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Jericho MB glacis">
            <a:extLst>
              <a:ext uri="{FF2B5EF4-FFF2-40B4-BE49-F238E27FC236}">
                <a16:creationId xmlns:a16="http://schemas.microsoft.com/office/drawing/2014/main" id="{181D2CF4-B477-3D60-C13F-194161F163DB}"/>
              </a:ext>
            </a:extLst>
          </p:cNvPr>
          <p:cNvPicPr>
            <a:picLocks noChangeAspect="1" noChangeArrowheads="1"/>
          </p:cNvPicPr>
          <p:nvPr/>
        </p:nvPicPr>
        <p:blipFill>
          <a:blip r:embed="rId3"/>
          <a:srcRect/>
          <a:stretch>
            <a:fillRect/>
          </a:stretch>
        </p:blipFill>
        <p:spPr bwMode="auto">
          <a:xfrm>
            <a:off x="1905000" y="188913"/>
            <a:ext cx="8305800" cy="56515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43010" name="Text Box 5">
            <a:extLst>
              <a:ext uri="{FF2B5EF4-FFF2-40B4-BE49-F238E27FC236}">
                <a16:creationId xmlns:a16="http://schemas.microsoft.com/office/drawing/2014/main" id="{0AB7FDA4-DDE2-1F0D-C20C-402E518AE1A0}"/>
              </a:ext>
            </a:extLst>
          </p:cNvPr>
          <p:cNvSpPr txBox="1">
            <a:spLocks noChangeArrowheads="1"/>
          </p:cNvSpPr>
          <p:nvPr/>
        </p:nvSpPr>
        <p:spPr bwMode="auto">
          <a:xfrm>
            <a:off x="309704" y="6022756"/>
            <a:ext cx="115725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dirty="0"/>
              <a:t>Middle Bronze Age Jericho                        glacis surface</a:t>
            </a:r>
          </a:p>
        </p:txBody>
      </p:sp>
      <p:sp>
        <p:nvSpPr>
          <p:cNvPr id="73734" name="Line 6">
            <a:extLst>
              <a:ext uri="{FF2B5EF4-FFF2-40B4-BE49-F238E27FC236}">
                <a16:creationId xmlns:a16="http://schemas.microsoft.com/office/drawing/2014/main" id="{00F1BE31-A876-069C-08B7-BDBB8A2F182E}"/>
              </a:ext>
            </a:extLst>
          </p:cNvPr>
          <p:cNvSpPr>
            <a:spLocks noChangeShapeType="1"/>
          </p:cNvSpPr>
          <p:nvPr/>
        </p:nvSpPr>
        <p:spPr bwMode="auto">
          <a:xfrm flipH="1" flipV="1">
            <a:off x="6019800" y="2514600"/>
            <a:ext cx="3276600" cy="35081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wipe(down)">
                                      <p:cBhvr>
                                        <p:cTn id="7" dur="5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7">
            <a:extLst>
              <a:ext uri="{FF2B5EF4-FFF2-40B4-BE49-F238E27FC236}">
                <a16:creationId xmlns:a16="http://schemas.microsoft.com/office/drawing/2014/main" id="{D058EE42-BD71-84AA-2B8C-A616683E3D24}"/>
              </a:ext>
            </a:extLst>
          </p:cNvPr>
          <p:cNvSpPr txBox="1">
            <a:spLocks noChangeArrowheads="1"/>
          </p:cNvSpPr>
          <p:nvPr/>
        </p:nvSpPr>
        <p:spPr bwMode="auto">
          <a:xfrm>
            <a:off x="4423271" y="6204174"/>
            <a:ext cx="39550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dirty="0"/>
              <a:t>Tel Beth-Shemesh</a:t>
            </a:r>
          </a:p>
        </p:txBody>
      </p:sp>
      <p:pic>
        <p:nvPicPr>
          <p:cNvPr id="5" name="Picture 1026" descr="C:\InterMute\My Documents\My Pictures\Beth Shenmesh\Pict0026b.jpg">
            <a:extLst>
              <a:ext uri="{FF2B5EF4-FFF2-40B4-BE49-F238E27FC236}">
                <a16:creationId xmlns:a16="http://schemas.microsoft.com/office/drawing/2014/main" id="{F29CFD3A-B1FB-7CF4-035C-A3A3E4FB9BE2}"/>
              </a:ext>
            </a:extLst>
          </p:cNvPr>
          <p:cNvPicPr>
            <a:picLocks noChangeAspect="1" noChangeArrowheads="1"/>
          </p:cNvPicPr>
          <p:nvPr/>
        </p:nvPicPr>
        <p:blipFill>
          <a:blip r:embed="rId3" cstate="print"/>
          <a:srcRect/>
          <a:stretch>
            <a:fillRect/>
          </a:stretch>
        </p:blipFill>
        <p:spPr bwMode="auto">
          <a:xfrm>
            <a:off x="1832431" y="304800"/>
            <a:ext cx="8679538" cy="5899374"/>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p:spPr>
      </p:pic>
      <p:cxnSp>
        <p:nvCxnSpPr>
          <p:cNvPr id="3" name="Straight Arrow Connector 2">
            <a:extLst>
              <a:ext uri="{FF2B5EF4-FFF2-40B4-BE49-F238E27FC236}">
                <a16:creationId xmlns:a16="http://schemas.microsoft.com/office/drawing/2014/main" id="{00171C4D-3061-DF55-E93E-F2A25DA375F7}"/>
              </a:ext>
            </a:extLst>
          </p:cNvPr>
          <p:cNvCxnSpPr/>
          <p:nvPr/>
        </p:nvCxnSpPr>
        <p:spPr>
          <a:xfrm flipV="1">
            <a:off x="6172200" y="2286000"/>
            <a:ext cx="228600" cy="32766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Shechem.jpg">
            <a:extLst>
              <a:ext uri="{FF2B5EF4-FFF2-40B4-BE49-F238E27FC236}">
                <a16:creationId xmlns:a16="http://schemas.microsoft.com/office/drawing/2014/main" id="{44D41629-1FC7-8A92-201B-FFD87D899284}"/>
              </a:ext>
            </a:extLst>
          </p:cNvPr>
          <p:cNvPicPr>
            <a:picLocks noChangeAspect="1"/>
          </p:cNvPicPr>
          <p:nvPr/>
        </p:nvPicPr>
        <p:blipFill>
          <a:blip r:embed="rId3"/>
          <a:srcRect/>
          <a:stretch>
            <a:fillRect/>
          </a:stretch>
        </p:blipFill>
        <p:spPr bwMode="auto">
          <a:xfrm>
            <a:off x="1295400" y="846376"/>
            <a:ext cx="9601200" cy="5783024"/>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47106" name="Rectangle 2">
            <a:extLst>
              <a:ext uri="{FF2B5EF4-FFF2-40B4-BE49-F238E27FC236}">
                <a16:creationId xmlns:a16="http://schemas.microsoft.com/office/drawing/2014/main" id="{5C6B598B-955B-BD01-9158-A32CEFB844B0}"/>
              </a:ext>
            </a:extLst>
          </p:cNvPr>
          <p:cNvSpPr>
            <a:spLocks noChangeArrowheads="1"/>
          </p:cNvSpPr>
          <p:nvPr/>
        </p:nvSpPr>
        <p:spPr bwMode="auto">
          <a:xfrm>
            <a:off x="1828800" y="76200"/>
            <a:ext cx="853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err="1"/>
              <a:t>Migdol</a:t>
            </a:r>
            <a:r>
              <a:rPr lang="en-US" altLang="en-US" sz="4000" dirty="0"/>
              <a:t> (fortress) temple at Shechem</a:t>
            </a: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3">
            <a:extLst>
              <a:ext uri="{FF2B5EF4-FFF2-40B4-BE49-F238E27FC236}">
                <a16:creationId xmlns:a16="http://schemas.microsoft.com/office/drawing/2014/main" id="{D6F12CF9-7BB9-8EC1-1B5C-E0F30EB16609}"/>
              </a:ext>
            </a:extLst>
          </p:cNvPr>
          <p:cNvSpPr txBox="1">
            <a:spLocks noChangeArrowheads="1"/>
          </p:cNvSpPr>
          <p:nvPr/>
        </p:nvSpPr>
        <p:spPr bwMode="auto">
          <a:xfrm>
            <a:off x="1897286" y="6127629"/>
            <a:ext cx="83974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Middle Bronze Age wall at Shechem</a:t>
            </a:r>
          </a:p>
        </p:txBody>
      </p:sp>
      <p:pic>
        <p:nvPicPr>
          <p:cNvPr id="6" name="Picture 5" descr="A picture containing grass, outdoor, sky, field&#10;&#10;Description automatically generated">
            <a:extLst>
              <a:ext uri="{FF2B5EF4-FFF2-40B4-BE49-F238E27FC236}">
                <a16:creationId xmlns:a16="http://schemas.microsoft.com/office/drawing/2014/main" id="{1469BE83-630C-947D-A851-921811B1951C}"/>
              </a:ext>
            </a:extLst>
          </p:cNvPr>
          <p:cNvPicPr>
            <a:picLocks noChangeAspect="1"/>
          </p:cNvPicPr>
          <p:nvPr/>
        </p:nvPicPr>
        <p:blipFill>
          <a:blip r:embed="rId2"/>
          <a:stretch>
            <a:fillRect/>
          </a:stretch>
        </p:blipFill>
        <p:spPr>
          <a:xfrm>
            <a:off x="1756262" y="228600"/>
            <a:ext cx="8679474" cy="5786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ziggurat">
            <a:extLst>
              <a:ext uri="{FF2B5EF4-FFF2-40B4-BE49-F238E27FC236}">
                <a16:creationId xmlns:a16="http://schemas.microsoft.com/office/drawing/2014/main" id="{307E5987-5B0E-927B-75C8-0C1439E8885B}"/>
              </a:ext>
            </a:extLst>
          </p:cNvPr>
          <p:cNvPicPr>
            <a:picLocks noChangeAspect="1" noChangeArrowheads="1"/>
          </p:cNvPicPr>
          <p:nvPr/>
        </p:nvPicPr>
        <p:blipFill>
          <a:blip r:embed="rId3"/>
          <a:srcRect/>
          <a:stretch>
            <a:fillRect/>
          </a:stretch>
        </p:blipFill>
        <p:spPr bwMode="auto">
          <a:xfrm>
            <a:off x="533400" y="259205"/>
            <a:ext cx="6553200" cy="42259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4099" name="Picture 7" descr="UrZiggurat">
            <a:extLst>
              <a:ext uri="{FF2B5EF4-FFF2-40B4-BE49-F238E27FC236}">
                <a16:creationId xmlns:a16="http://schemas.microsoft.com/office/drawing/2014/main" id="{FABDBA1A-DD34-BC86-4CBF-B27232B68AFF}"/>
              </a:ext>
            </a:extLst>
          </p:cNvPr>
          <p:cNvPicPr>
            <a:picLocks noChangeAspect="1" noChangeArrowheads="1"/>
          </p:cNvPicPr>
          <p:nvPr/>
        </p:nvPicPr>
        <p:blipFill>
          <a:blip r:embed="rId4"/>
          <a:srcRect/>
          <a:stretch>
            <a:fillRect/>
          </a:stretch>
        </p:blipFill>
        <p:spPr bwMode="auto">
          <a:xfrm>
            <a:off x="6324600" y="2819400"/>
            <a:ext cx="5486399" cy="3643994"/>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17411" name="Text Box 8">
            <a:extLst>
              <a:ext uri="{FF2B5EF4-FFF2-40B4-BE49-F238E27FC236}">
                <a16:creationId xmlns:a16="http://schemas.microsoft.com/office/drawing/2014/main" id="{2D093A21-7F4D-2FDE-94BE-04FC3EB5A468}"/>
              </a:ext>
            </a:extLst>
          </p:cNvPr>
          <p:cNvSpPr txBox="1">
            <a:spLocks noChangeArrowheads="1"/>
          </p:cNvSpPr>
          <p:nvPr/>
        </p:nvSpPr>
        <p:spPr bwMode="auto">
          <a:xfrm>
            <a:off x="2667000" y="5410201"/>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Ziggurat of Ur</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Megiddo 2048">
            <a:extLst>
              <a:ext uri="{FF2B5EF4-FFF2-40B4-BE49-F238E27FC236}">
                <a16:creationId xmlns:a16="http://schemas.microsoft.com/office/drawing/2014/main" id="{06E3CADF-F31A-8F30-BA41-9E5311A60830}"/>
              </a:ext>
            </a:extLst>
          </p:cNvPr>
          <p:cNvPicPr>
            <a:picLocks noChangeAspect="1" noChangeArrowheads="1"/>
          </p:cNvPicPr>
          <p:nvPr/>
        </p:nvPicPr>
        <p:blipFill>
          <a:blip r:embed="rId3"/>
          <a:srcRect/>
          <a:stretch>
            <a:fillRect/>
          </a:stretch>
        </p:blipFill>
        <p:spPr bwMode="auto">
          <a:xfrm>
            <a:off x="2057400" y="114300"/>
            <a:ext cx="8077200" cy="583565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50178" name="Text Box 5">
            <a:extLst>
              <a:ext uri="{FF2B5EF4-FFF2-40B4-BE49-F238E27FC236}">
                <a16:creationId xmlns:a16="http://schemas.microsoft.com/office/drawing/2014/main" id="{C0F12774-1EB8-B47C-188E-8E4598C02881}"/>
              </a:ext>
            </a:extLst>
          </p:cNvPr>
          <p:cNvSpPr txBox="1">
            <a:spLocks noChangeArrowheads="1"/>
          </p:cNvSpPr>
          <p:nvPr/>
        </p:nvSpPr>
        <p:spPr bwMode="auto">
          <a:xfrm>
            <a:off x="754633" y="6145117"/>
            <a:ext cx="106827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Series of </a:t>
            </a:r>
            <a:r>
              <a:rPr lang="en-US" altLang="en-US" sz="4000" dirty="0" err="1"/>
              <a:t>migdol</a:t>
            </a:r>
            <a:r>
              <a:rPr lang="en-US" altLang="en-US" sz="4000" dirty="0"/>
              <a:t> (fortress) temples at Megiddo</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Culbertson (144)">
            <a:extLst>
              <a:ext uri="{FF2B5EF4-FFF2-40B4-BE49-F238E27FC236}">
                <a16:creationId xmlns:a16="http://schemas.microsoft.com/office/drawing/2014/main" id="{E54ED72B-CF46-33D3-4716-E1374E1246D3}"/>
              </a:ext>
            </a:extLst>
          </p:cNvPr>
          <p:cNvPicPr>
            <a:picLocks noChangeAspect="1" noChangeArrowheads="1"/>
          </p:cNvPicPr>
          <p:nvPr/>
        </p:nvPicPr>
        <p:blipFill rotWithShape="1">
          <a:blip r:embed="rId3" cstate="print"/>
          <a:srcRect t="8481" b="10326"/>
          <a:stretch/>
        </p:blipFill>
        <p:spPr bwMode="auto">
          <a:xfrm>
            <a:off x="723900" y="156902"/>
            <a:ext cx="10744200" cy="654419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52226" name="TextBox 1">
            <a:extLst>
              <a:ext uri="{FF2B5EF4-FFF2-40B4-BE49-F238E27FC236}">
                <a16:creationId xmlns:a16="http://schemas.microsoft.com/office/drawing/2014/main" id="{E2DE4613-CF13-0668-A8B2-D9E24AF4E06D}"/>
              </a:ext>
            </a:extLst>
          </p:cNvPr>
          <p:cNvSpPr txBox="1">
            <a:spLocks noChangeArrowheads="1"/>
          </p:cNvSpPr>
          <p:nvPr/>
        </p:nvSpPr>
        <p:spPr bwMode="auto">
          <a:xfrm>
            <a:off x="1066800" y="5943600"/>
            <a:ext cx="41184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dirty="0"/>
              <a:t>Gezer “High Place”</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uhe_britishmuseum-Jenkins">
            <a:extLst>
              <a:ext uri="{FF2B5EF4-FFF2-40B4-BE49-F238E27FC236}">
                <a16:creationId xmlns:a16="http://schemas.microsoft.com/office/drawing/2014/main" id="{CDA67977-0D55-EAD4-877A-340A1EC07379}"/>
              </a:ext>
            </a:extLst>
          </p:cNvPr>
          <p:cNvPicPr>
            <a:picLocks noChangeAspect="1"/>
          </p:cNvPicPr>
          <p:nvPr/>
        </p:nvPicPr>
        <p:blipFill>
          <a:blip r:embed="rId2"/>
          <a:srcRect/>
          <a:stretch>
            <a:fillRect/>
          </a:stretch>
        </p:blipFill>
        <p:spPr bwMode="auto">
          <a:xfrm>
            <a:off x="4065588" y="1981200"/>
            <a:ext cx="7683840" cy="449580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54274" name="TextBox 2">
            <a:extLst>
              <a:ext uri="{FF2B5EF4-FFF2-40B4-BE49-F238E27FC236}">
                <a16:creationId xmlns:a16="http://schemas.microsoft.com/office/drawing/2014/main" id="{1F884CEE-D1FF-760F-D1DB-F2966C4B8652}"/>
              </a:ext>
            </a:extLst>
          </p:cNvPr>
          <p:cNvSpPr txBox="1">
            <a:spLocks noChangeArrowheads="1"/>
          </p:cNvSpPr>
          <p:nvPr/>
        </p:nvSpPr>
        <p:spPr bwMode="auto">
          <a:xfrm>
            <a:off x="4114801" y="6169026"/>
            <a:ext cx="3806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t>Photo by Ferrell Jenkins from British Museum</a:t>
            </a:r>
          </a:p>
        </p:txBody>
      </p:sp>
      <p:pic>
        <p:nvPicPr>
          <p:cNvPr id="4" name="Picture 3" descr="Sinuhe book">
            <a:extLst>
              <a:ext uri="{FF2B5EF4-FFF2-40B4-BE49-F238E27FC236}">
                <a16:creationId xmlns:a16="http://schemas.microsoft.com/office/drawing/2014/main" id="{885A68AD-A828-6252-D0D5-2F5171F69472}"/>
              </a:ext>
            </a:extLst>
          </p:cNvPr>
          <p:cNvPicPr>
            <a:picLocks noChangeAspect="1"/>
          </p:cNvPicPr>
          <p:nvPr/>
        </p:nvPicPr>
        <p:blipFill>
          <a:blip r:embed="rId3"/>
          <a:srcRect/>
          <a:stretch>
            <a:fillRect/>
          </a:stretch>
        </p:blipFill>
        <p:spPr bwMode="auto">
          <a:xfrm>
            <a:off x="442572" y="228600"/>
            <a:ext cx="4006850" cy="516251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8" descr="Beni Hasan tomb0048">
            <a:extLst>
              <a:ext uri="{FF2B5EF4-FFF2-40B4-BE49-F238E27FC236}">
                <a16:creationId xmlns:a16="http://schemas.microsoft.com/office/drawing/2014/main" id="{865C426E-1115-A43D-1F24-E4B464B69B1D}"/>
              </a:ext>
            </a:extLst>
          </p:cNvPr>
          <p:cNvPicPr>
            <a:picLocks noChangeAspect="1" noChangeArrowheads="1"/>
          </p:cNvPicPr>
          <p:nvPr/>
        </p:nvPicPr>
        <p:blipFill>
          <a:blip r:embed="rId3"/>
          <a:srcRect/>
          <a:stretch>
            <a:fillRect/>
          </a:stretch>
        </p:blipFill>
        <p:spPr bwMode="auto">
          <a:xfrm>
            <a:off x="1066800" y="184476"/>
            <a:ext cx="10058400" cy="561047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55298" name="TextBox 1">
            <a:extLst>
              <a:ext uri="{FF2B5EF4-FFF2-40B4-BE49-F238E27FC236}">
                <a16:creationId xmlns:a16="http://schemas.microsoft.com/office/drawing/2014/main" id="{CA61C495-738E-A2C4-3EFF-6F3BD4AD95E0}"/>
              </a:ext>
            </a:extLst>
          </p:cNvPr>
          <p:cNvSpPr txBox="1">
            <a:spLocks noChangeArrowheads="1"/>
          </p:cNvSpPr>
          <p:nvPr/>
        </p:nvSpPr>
        <p:spPr bwMode="auto">
          <a:xfrm>
            <a:off x="763117" y="5965638"/>
            <a:ext cx="10895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Beni Hasan Tomb Painting – Beni Hasan Egypt</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riarchs.jpg">
            <a:extLst>
              <a:ext uri="{FF2B5EF4-FFF2-40B4-BE49-F238E27FC236}">
                <a16:creationId xmlns:a16="http://schemas.microsoft.com/office/drawing/2014/main" id="{209630AE-7E9F-C0D2-A194-1BDB69A06989}"/>
              </a:ext>
            </a:extLst>
          </p:cNvPr>
          <p:cNvPicPr>
            <a:picLocks noChangeAspect="1"/>
          </p:cNvPicPr>
          <p:nvPr/>
        </p:nvPicPr>
        <p:blipFill>
          <a:blip r:embed="rId3"/>
          <a:srcRect/>
          <a:stretch>
            <a:fillRect/>
          </a:stretch>
        </p:blipFill>
        <p:spPr bwMode="auto">
          <a:xfrm>
            <a:off x="1981200" y="76201"/>
            <a:ext cx="8229600" cy="66579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3" name="Freeform 2">
            <a:extLst>
              <a:ext uri="{FF2B5EF4-FFF2-40B4-BE49-F238E27FC236}">
                <a16:creationId xmlns:a16="http://schemas.microsoft.com/office/drawing/2014/main" id="{D0C5CE26-2269-6AF2-F0A2-0ABDF3EF91B0}"/>
              </a:ext>
            </a:extLst>
          </p:cNvPr>
          <p:cNvSpPr>
            <a:spLocks/>
          </p:cNvSpPr>
          <p:nvPr/>
        </p:nvSpPr>
        <p:spPr bwMode="auto">
          <a:xfrm>
            <a:off x="7165975" y="3197226"/>
            <a:ext cx="1244600" cy="760413"/>
          </a:xfrm>
          <a:custGeom>
            <a:avLst/>
            <a:gdLst>
              <a:gd name="T0" fmla="*/ 1244600 w 1244111"/>
              <a:gd name="T1" fmla="*/ 760413 h 760320"/>
              <a:gd name="T2" fmla="*/ 1244600 w 1244111"/>
              <a:gd name="T3" fmla="*/ 760413 h 760320"/>
              <a:gd name="T4" fmla="*/ 1175456 w 1244111"/>
              <a:gd name="T5" fmla="*/ 682643 h 760320"/>
              <a:gd name="T6" fmla="*/ 1140883 w 1244111"/>
              <a:gd name="T7" fmla="*/ 622156 h 760320"/>
              <a:gd name="T8" fmla="*/ 1089025 w 1244111"/>
              <a:gd name="T9" fmla="*/ 570310 h 760320"/>
              <a:gd name="T10" fmla="*/ 1063096 w 1244111"/>
              <a:gd name="T11" fmla="*/ 535746 h 760320"/>
              <a:gd name="T12" fmla="*/ 1028523 w 1244111"/>
              <a:gd name="T13" fmla="*/ 509822 h 760320"/>
              <a:gd name="T14" fmla="*/ 1002594 w 1244111"/>
              <a:gd name="T15" fmla="*/ 475258 h 760320"/>
              <a:gd name="T16" fmla="*/ 933450 w 1244111"/>
              <a:gd name="T17" fmla="*/ 423412 h 760320"/>
              <a:gd name="T18" fmla="*/ 838376 w 1244111"/>
              <a:gd name="T19" fmla="*/ 380207 h 760320"/>
              <a:gd name="T20" fmla="*/ 743303 w 1244111"/>
              <a:gd name="T21" fmla="*/ 337001 h 760320"/>
              <a:gd name="T22" fmla="*/ 674158 w 1244111"/>
              <a:gd name="T23" fmla="*/ 302437 h 760320"/>
              <a:gd name="T24" fmla="*/ 648229 w 1244111"/>
              <a:gd name="T25" fmla="*/ 285155 h 760320"/>
              <a:gd name="T26" fmla="*/ 605014 w 1244111"/>
              <a:gd name="T27" fmla="*/ 267873 h 760320"/>
              <a:gd name="T28" fmla="*/ 553155 w 1244111"/>
              <a:gd name="T29" fmla="*/ 233309 h 760320"/>
              <a:gd name="T30" fmla="*/ 492654 w 1244111"/>
              <a:gd name="T31" fmla="*/ 216026 h 760320"/>
              <a:gd name="T32" fmla="*/ 449439 w 1244111"/>
              <a:gd name="T33" fmla="*/ 181462 h 760320"/>
              <a:gd name="T34" fmla="*/ 397580 w 1244111"/>
              <a:gd name="T35" fmla="*/ 164180 h 760320"/>
              <a:gd name="T36" fmla="*/ 371651 w 1244111"/>
              <a:gd name="T37" fmla="*/ 155539 h 760320"/>
              <a:gd name="T38" fmla="*/ 345722 w 1244111"/>
              <a:gd name="T39" fmla="*/ 146898 h 760320"/>
              <a:gd name="T40" fmla="*/ 311150 w 1244111"/>
              <a:gd name="T41" fmla="*/ 129616 h 760320"/>
              <a:gd name="T42" fmla="*/ 293863 w 1244111"/>
              <a:gd name="T43" fmla="*/ 103693 h 760320"/>
              <a:gd name="T44" fmla="*/ 267934 w 1244111"/>
              <a:gd name="T45" fmla="*/ 95052 h 760320"/>
              <a:gd name="T46" fmla="*/ 198790 w 1244111"/>
              <a:gd name="T47" fmla="*/ 77770 h 760320"/>
              <a:gd name="T48" fmla="*/ 172861 w 1244111"/>
              <a:gd name="T49" fmla="*/ 69128 h 760320"/>
              <a:gd name="T50" fmla="*/ 112359 w 1244111"/>
              <a:gd name="T51" fmla="*/ 51846 h 760320"/>
              <a:gd name="T52" fmla="*/ 86430 w 1244111"/>
              <a:gd name="T53" fmla="*/ 34564 h 760320"/>
              <a:gd name="T54" fmla="*/ 34573 w 1244111"/>
              <a:gd name="T55" fmla="*/ 17282 h 760320"/>
              <a:gd name="T56" fmla="*/ 0 w 1244111"/>
              <a:gd name="T57" fmla="*/ 0 h 760320"/>
              <a:gd name="T58" fmla="*/ 0 w 1244111"/>
              <a:gd name="T59" fmla="*/ 0 h 7603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4111" h="760320">
                <a:moveTo>
                  <a:pt x="1244111" y="760320"/>
                </a:moveTo>
                <a:lnTo>
                  <a:pt x="1244111" y="760320"/>
                </a:lnTo>
                <a:cubicBezTo>
                  <a:pt x="1221072" y="734400"/>
                  <a:pt x="1196138" y="710048"/>
                  <a:pt x="1174994" y="682560"/>
                </a:cubicBezTo>
                <a:cubicBezTo>
                  <a:pt x="1130302" y="624458"/>
                  <a:pt x="1183214" y="670209"/>
                  <a:pt x="1140435" y="622080"/>
                </a:cubicBezTo>
                <a:cubicBezTo>
                  <a:pt x="1124200" y="603815"/>
                  <a:pt x="1103259" y="589790"/>
                  <a:pt x="1088597" y="570240"/>
                </a:cubicBezTo>
                <a:cubicBezTo>
                  <a:pt x="1079957" y="558720"/>
                  <a:pt x="1072860" y="545862"/>
                  <a:pt x="1062678" y="535680"/>
                </a:cubicBezTo>
                <a:cubicBezTo>
                  <a:pt x="1052496" y="525498"/>
                  <a:pt x="1038301" y="519942"/>
                  <a:pt x="1028119" y="509760"/>
                </a:cubicBezTo>
                <a:cubicBezTo>
                  <a:pt x="1017937" y="499578"/>
                  <a:pt x="1012855" y="484887"/>
                  <a:pt x="1002200" y="475200"/>
                </a:cubicBezTo>
                <a:cubicBezTo>
                  <a:pt x="980891" y="455827"/>
                  <a:pt x="960404" y="432467"/>
                  <a:pt x="933083" y="423360"/>
                </a:cubicBezTo>
                <a:cubicBezTo>
                  <a:pt x="896385" y="411127"/>
                  <a:pt x="876679" y="405916"/>
                  <a:pt x="838047" y="380160"/>
                </a:cubicBezTo>
                <a:cubicBezTo>
                  <a:pt x="773991" y="337454"/>
                  <a:pt x="806573" y="349673"/>
                  <a:pt x="743011" y="336960"/>
                </a:cubicBezTo>
                <a:cubicBezTo>
                  <a:pt x="719972" y="325440"/>
                  <a:pt x="695325" y="316689"/>
                  <a:pt x="673893" y="302400"/>
                </a:cubicBezTo>
                <a:cubicBezTo>
                  <a:pt x="665253" y="296640"/>
                  <a:pt x="657261" y="289764"/>
                  <a:pt x="647974" y="285120"/>
                </a:cubicBezTo>
                <a:cubicBezTo>
                  <a:pt x="634103" y="278184"/>
                  <a:pt x="618391" y="275267"/>
                  <a:pt x="604776" y="267840"/>
                </a:cubicBezTo>
                <a:cubicBezTo>
                  <a:pt x="586545" y="257895"/>
                  <a:pt x="573085" y="238317"/>
                  <a:pt x="552938" y="233280"/>
                </a:cubicBezTo>
                <a:cubicBezTo>
                  <a:pt x="509544" y="222431"/>
                  <a:pt x="529644" y="228395"/>
                  <a:pt x="492460" y="216000"/>
                </a:cubicBezTo>
                <a:cubicBezTo>
                  <a:pt x="478061" y="204480"/>
                  <a:pt x="465451" y="190271"/>
                  <a:pt x="449262" y="181440"/>
                </a:cubicBezTo>
                <a:cubicBezTo>
                  <a:pt x="433272" y="172718"/>
                  <a:pt x="414703" y="169920"/>
                  <a:pt x="397424" y="164160"/>
                </a:cubicBezTo>
                <a:lnTo>
                  <a:pt x="371505" y="155520"/>
                </a:lnTo>
                <a:cubicBezTo>
                  <a:pt x="362865" y="152640"/>
                  <a:pt x="353731" y="150953"/>
                  <a:pt x="345586" y="146880"/>
                </a:cubicBezTo>
                <a:lnTo>
                  <a:pt x="311028" y="129600"/>
                </a:lnTo>
                <a:cubicBezTo>
                  <a:pt x="305268" y="120960"/>
                  <a:pt x="301856" y="110167"/>
                  <a:pt x="293748" y="103680"/>
                </a:cubicBezTo>
                <a:cubicBezTo>
                  <a:pt x="286637" y="97991"/>
                  <a:pt x="276615" y="97436"/>
                  <a:pt x="267829" y="95040"/>
                </a:cubicBezTo>
                <a:cubicBezTo>
                  <a:pt x="244918" y="88791"/>
                  <a:pt x="221241" y="85270"/>
                  <a:pt x="198712" y="77760"/>
                </a:cubicBezTo>
                <a:cubicBezTo>
                  <a:pt x="190072" y="74880"/>
                  <a:pt x="181550" y="71622"/>
                  <a:pt x="172793" y="69120"/>
                </a:cubicBezTo>
                <a:cubicBezTo>
                  <a:pt x="159874" y="65429"/>
                  <a:pt x="126125" y="58745"/>
                  <a:pt x="112315" y="51840"/>
                </a:cubicBezTo>
                <a:cubicBezTo>
                  <a:pt x="103028" y="47196"/>
                  <a:pt x="95885" y="38777"/>
                  <a:pt x="86396" y="34560"/>
                </a:cubicBezTo>
                <a:cubicBezTo>
                  <a:pt x="69752" y="27162"/>
                  <a:pt x="51838" y="23040"/>
                  <a:pt x="34559" y="17280"/>
                </a:cubicBezTo>
                <a:cubicBezTo>
                  <a:pt x="4776" y="7352"/>
                  <a:pt x="15080" y="15080"/>
                  <a:pt x="0" y="0"/>
                </a:cubicBezTo>
              </a:path>
            </a:pathLst>
          </a:custGeom>
          <a:noFill/>
          <a:ln w="76200" cap="flat" cmpd="sng">
            <a:solidFill>
              <a:srgbClr val="FF0000"/>
            </a:solidFill>
            <a:prstDash val="solid"/>
            <a:round/>
            <a:headEnd/>
            <a:tailEnd/>
          </a:ln>
          <a:effectLst>
            <a:outerShdw blurRad="63500" dist="12700" dir="5400000" sx="102000" sy="102000" rotWithShape="0">
              <a:srgbClr val="000000">
                <a:alpha val="20000"/>
              </a:srgbClr>
            </a:outerShdw>
          </a:effectLst>
        </p:spPr>
        <p:txBody>
          <a:bodyPr anchor="ctr"/>
          <a:lstStyle/>
          <a:p>
            <a:pPr>
              <a:defRPr/>
            </a:pPr>
            <a:endParaRPr lang="en-US"/>
          </a:p>
        </p:txBody>
      </p:sp>
      <p:sp>
        <p:nvSpPr>
          <p:cNvPr id="4" name="Freeform 3">
            <a:extLst>
              <a:ext uri="{FF2B5EF4-FFF2-40B4-BE49-F238E27FC236}">
                <a16:creationId xmlns:a16="http://schemas.microsoft.com/office/drawing/2014/main" id="{639DC6AB-B900-C3DC-B478-A0C9087595B8}"/>
              </a:ext>
            </a:extLst>
          </p:cNvPr>
          <p:cNvSpPr>
            <a:spLocks/>
          </p:cNvSpPr>
          <p:nvPr/>
        </p:nvSpPr>
        <p:spPr bwMode="auto">
          <a:xfrm>
            <a:off x="5454651" y="3119439"/>
            <a:ext cx="1711325" cy="649287"/>
          </a:xfrm>
          <a:custGeom>
            <a:avLst/>
            <a:gdLst>
              <a:gd name="T0" fmla="*/ 1711325 w 1710653"/>
              <a:gd name="T1" fmla="*/ 77806 h 648905"/>
              <a:gd name="T2" fmla="*/ 1711325 w 1710653"/>
              <a:gd name="T3" fmla="*/ 77806 h 648905"/>
              <a:gd name="T4" fmla="*/ 1590322 w 1710653"/>
              <a:gd name="T5" fmla="*/ 25935 h 648905"/>
              <a:gd name="T6" fmla="*/ 1564393 w 1710653"/>
              <a:gd name="T7" fmla="*/ 17290 h 648905"/>
              <a:gd name="T8" fmla="*/ 1279172 w 1710653"/>
              <a:gd name="T9" fmla="*/ 0 h 648905"/>
              <a:gd name="T10" fmla="*/ 968022 w 1710653"/>
              <a:gd name="T11" fmla="*/ 8645 h 648905"/>
              <a:gd name="T12" fmla="*/ 942093 w 1710653"/>
              <a:gd name="T13" fmla="*/ 25935 h 648905"/>
              <a:gd name="T14" fmla="*/ 907521 w 1710653"/>
              <a:gd name="T15" fmla="*/ 43225 h 648905"/>
              <a:gd name="T16" fmla="*/ 855663 w 1710653"/>
              <a:gd name="T17" fmla="*/ 60516 h 648905"/>
              <a:gd name="T18" fmla="*/ 803805 w 1710653"/>
              <a:gd name="T19" fmla="*/ 95096 h 648905"/>
              <a:gd name="T20" fmla="*/ 777875 w 1710653"/>
              <a:gd name="T21" fmla="*/ 112386 h 648905"/>
              <a:gd name="T22" fmla="*/ 691445 w 1710653"/>
              <a:gd name="T23" fmla="*/ 138321 h 648905"/>
              <a:gd name="T24" fmla="*/ 665515 w 1710653"/>
              <a:gd name="T25" fmla="*/ 146966 h 648905"/>
              <a:gd name="T26" fmla="*/ 639586 w 1710653"/>
              <a:gd name="T27" fmla="*/ 155612 h 648905"/>
              <a:gd name="T28" fmla="*/ 613657 w 1710653"/>
              <a:gd name="T29" fmla="*/ 172902 h 648905"/>
              <a:gd name="T30" fmla="*/ 553155 w 1710653"/>
              <a:gd name="T31" fmla="*/ 190192 h 648905"/>
              <a:gd name="T32" fmla="*/ 527226 w 1710653"/>
              <a:gd name="T33" fmla="*/ 207482 h 648905"/>
              <a:gd name="T34" fmla="*/ 466725 w 1710653"/>
              <a:gd name="T35" fmla="*/ 224772 h 648905"/>
              <a:gd name="T36" fmla="*/ 440796 w 1710653"/>
              <a:gd name="T37" fmla="*/ 242062 h 648905"/>
              <a:gd name="T38" fmla="*/ 388938 w 1710653"/>
              <a:gd name="T39" fmla="*/ 259353 h 648905"/>
              <a:gd name="T40" fmla="*/ 337079 w 1710653"/>
              <a:gd name="T41" fmla="*/ 302578 h 648905"/>
              <a:gd name="T42" fmla="*/ 311150 w 1710653"/>
              <a:gd name="T43" fmla="*/ 337158 h 648905"/>
              <a:gd name="T44" fmla="*/ 259292 w 1710653"/>
              <a:gd name="T45" fmla="*/ 380384 h 648905"/>
              <a:gd name="T46" fmla="*/ 216077 w 1710653"/>
              <a:gd name="T47" fmla="*/ 432254 h 648905"/>
              <a:gd name="T48" fmla="*/ 181504 w 1710653"/>
              <a:gd name="T49" fmla="*/ 449544 h 648905"/>
              <a:gd name="T50" fmla="*/ 155575 w 1710653"/>
              <a:gd name="T51" fmla="*/ 475480 h 648905"/>
              <a:gd name="T52" fmla="*/ 121003 w 1710653"/>
              <a:gd name="T53" fmla="*/ 527350 h 648905"/>
              <a:gd name="T54" fmla="*/ 51858 w 1710653"/>
              <a:gd name="T55" fmla="*/ 596511 h 648905"/>
              <a:gd name="T56" fmla="*/ 25929 w 1710653"/>
              <a:gd name="T57" fmla="*/ 622446 h 648905"/>
              <a:gd name="T58" fmla="*/ 8643 w 1710653"/>
              <a:gd name="T59" fmla="*/ 648381 h 648905"/>
              <a:gd name="T60" fmla="*/ 0 w 1710653"/>
              <a:gd name="T61" fmla="*/ 648381 h 648905"/>
              <a:gd name="T62" fmla="*/ 0 w 1710653"/>
              <a:gd name="T63" fmla="*/ 648381 h 6489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10653" h="648905">
                <a:moveTo>
                  <a:pt x="1710653" y="77760"/>
                </a:moveTo>
                <a:lnTo>
                  <a:pt x="1710653" y="77760"/>
                </a:lnTo>
                <a:cubicBezTo>
                  <a:pt x="1625245" y="35054"/>
                  <a:pt x="1665973" y="51346"/>
                  <a:pt x="1589698" y="25920"/>
                </a:cubicBezTo>
                <a:cubicBezTo>
                  <a:pt x="1581058" y="23040"/>
                  <a:pt x="1572855" y="18036"/>
                  <a:pt x="1563779" y="17280"/>
                </a:cubicBezTo>
                <a:cubicBezTo>
                  <a:pt x="1399766" y="3612"/>
                  <a:pt x="1494742" y="10290"/>
                  <a:pt x="1278670" y="0"/>
                </a:cubicBezTo>
                <a:cubicBezTo>
                  <a:pt x="1174994" y="2880"/>
                  <a:pt x="1071052" y="685"/>
                  <a:pt x="967642" y="8640"/>
                </a:cubicBezTo>
                <a:cubicBezTo>
                  <a:pt x="957289" y="9436"/>
                  <a:pt x="950738" y="20768"/>
                  <a:pt x="941723" y="25920"/>
                </a:cubicBezTo>
                <a:cubicBezTo>
                  <a:pt x="930541" y="32310"/>
                  <a:pt x="919123" y="38417"/>
                  <a:pt x="907165" y="43200"/>
                </a:cubicBezTo>
                <a:cubicBezTo>
                  <a:pt x="890254" y="49965"/>
                  <a:pt x="870482" y="50376"/>
                  <a:pt x="855327" y="60480"/>
                </a:cubicBezTo>
                <a:lnTo>
                  <a:pt x="803489" y="95040"/>
                </a:lnTo>
                <a:cubicBezTo>
                  <a:pt x="794849" y="100800"/>
                  <a:pt x="787644" y="109802"/>
                  <a:pt x="777570" y="112320"/>
                </a:cubicBezTo>
                <a:cubicBezTo>
                  <a:pt x="725341" y="125378"/>
                  <a:pt x="754276" y="117205"/>
                  <a:pt x="691173" y="138240"/>
                </a:cubicBezTo>
                <a:lnTo>
                  <a:pt x="665254" y="146880"/>
                </a:lnTo>
                <a:cubicBezTo>
                  <a:pt x="656614" y="149760"/>
                  <a:pt x="646912" y="150468"/>
                  <a:pt x="639335" y="155520"/>
                </a:cubicBezTo>
                <a:cubicBezTo>
                  <a:pt x="630695" y="161280"/>
                  <a:pt x="622703" y="168156"/>
                  <a:pt x="613416" y="172800"/>
                </a:cubicBezTo>
                <a:cubicBezTo>
                  <a:pt x="601021" y="178998"/>
                  <a:pt x="564011" y="187312"/>
                  <a:pt x="552938" y="190080"/>
                </a:cubicBezTo>
                <a:cubicBezTo>
                  <a:pt x="544298" y="195840"/>
                  <a:pt x="536563" y="203269"/>
                  <a:pt x="527019" y="207360"/>
                </a:cubicBezTo>
                <a:cubicBezTo>
                  <a:pt x="488265" y="223970"/>
                  <a:pt x="500168" y="207826"/>
                  <a:pt x="466542" y="224640"/>
                </a:cubicBezTo>
                <a:cubicBezTo>
                  <a:pt x="457255" y="229284"/>
                  <a:pt x="450112" y="237703"/>
                  <a:pt x="440623" y="241920"/>
                </a:cubicBezTo>
                <a:cubicBezTo>
                  <a:pt x="423979" y="249318"/>
                  <a:pt x="388785" y="259200"/>
                  <a:pt x="388785" y="259200"/>
                </a:cubicBezTo>
                <a:cubicBezTo>
                  <a:pt x="344724" y="325295"/>
                  <a:pt x="405151" y="243937"/>
                  <a:pt x="336947" y="302400"/>
                </a:cubicBezTo>
                <a:cubicBezTo>
                  <a:pt x="326014" y="311771"/>
                  <a:pt x="321210" y="326778"/>
                  <a:pt x="311028" y="336960"/>
                </a:cubicBezTo>
                <a:cubicBezTo>
                  <a:pt x="243070" y="404921"/>
                  <a:pt x="329956" y="295236"/>
                  <a:pt x="259190" y="380160"/>
                </a:cubicBezTo>
                <a:cubicBezTo>
                  <a:pt x="236902" y="406907"/>
                  <a:pt x="247173" y="409727"/>
                  <a:pt x="215992" y="432000"/>
                </a:cubicBezTo>
                <a:cubicBezTo>
                  <a:pt x="205512" y="439486"/>
                  <a:pt x="192953" y="443520"/>
                  <a:pt x="181433" y="449280"/>
                </a:cubicBezTo>
                <a:cubicBezTo>
                  <a:pt x="172793" y="457920"/>
                  <a:pt x="163015" y="465555"/>
                  <a:pt x="155514" y="475200"/>
                </a:cubicBezTo>
                <a:cubicBezTo>
                  <a:pt x="142764" y="491593"/>
                  <a:pt x="135640" y="512355"/>
                  <a:pt x="120955" y="527040"/>
                </a:cubicBezTo>
                <a:lnTo>
                  <a:pt x="51838" y="596160"/>
                </a:lnTo>
                <a:cubicBezTo>
                  <a:pt x="43198" y="604800"/>
                  <a:pt x="32696" y="611913"/>
                  <a:pt x="25919" y="622080"/>
                </a:cubicBezTo>
                <a:cubicBezTo>
                  <a:pt x="20159" y="630720"/>
                  <a:pt x="15982" y="640657"/>
                  <a:pt x="8640" y="648000"/>
                </a:cubicBezTo>
                <a:cubicBezTo>
                  <a:pt x="6604" y="650037"/>
                  <a:pt x="2880" y="648000"/>
                  <a:pt x="0" y="648000"/>
                </a:cubicBezTo>
              </a:path>
            </a:pathLst>
          </a:custGeom>
          <a:noFill/>
          <a:ln w="76200" cap="flat" cmpd="sng">
            <a:solidFill>
              <a:srgbClr val="FF0000"/>
            </a:solidFill>
            <a:prstDash val="solid"/>
            <a:round/>
            <a:headEnd/>
            <a:tailEnd/>
          </a:ln>
          <a:effectLst>
            <a:outerShdw blurRad="63500" dist="12700" dir="5400000" sx="102000" sy="102000" rotWithShape="0">
              <a:srgbClr val="000000">
                <a:alpha val="20000"/>
              </a:srgbClr>
            </a:outerShdw>
          </a:effectLst>
        </p:spPr>
        <p:txBody>
          <a:bodyPr anchor="ctr"/>
          <a:lstStyle/>
          <a:p>
            <a:pPr>
              <a:defRPr/>
            </a:pPr>
            <a:endParaRPr lang="en-US"/>
          </a:p>
        </p:txBody>
      </p:sp>
      <p:sp>
        <p:nvSpPr>
          <p:cNvPr id="5" name="TextBox 4">
            <a:extLst>
              <a:ext uri="{FF2B5EF4-FFF2-40B4-BE49-F238E27FC236}">
                <a16:creationId xmlns:a16="http://schemas.microsoft.com/office/drawing/2014/main" id="{0B1289E7-BA6A-CD54-FFEB-44375AD55DD3}"/>
              </a:ext>
            </a:extLst>
          </p:cNvPr>
          <p:cNvSpPr txBox="1"/>
          <p:nvPr/>
        </p:nvSpPr>
        <p:spPr>
          <a:xfrm>
            <a:off x="5022809" y="4659581"/>
            <a:ext cx="7015062" cy="2062103"/>
          </a:xfrm>
          <a:prstGeom prst="rect">
            <a:avLst/>
          </a:prstGeom>
          <a:solidFill>
            <a:schemeClr val="bg1">
              <a:lumMod val="65000"/>
              <a:lumOff val="35000"/>
            </a:schemeClr>
          </a:solidFill>
        </p:spPr>
        <p:txBody>
          <a:bodyPr wrap="none">
            <a:spAutoFit/>
          </a:bodyPr>
          <a:lstStyle/>
          <a:p>
            <a:pPr>
              <a:defRPr/>
            </a:pPr>
            <a:r>
              <a:rPr lang="en-US" sz="3200" dirty="0">
                <a:latin typeface="Arial" charset="0"/>
                <a:ea typeface="ＭＳ Ｐゴシック" charset="0"/>
                <a:cs typeface="ＭＳ Ｐゴシック" charset="0"/>
              </a:rPr>
              <a:t>From Babylon to Mari, </a:t>
            </a:r>
            <a:r>
              <a:rPr lang="en-US" sz="3200" dirty="0" err="1">
                <a:latin typeface="Arial" charset="0"/>
                <a:ea typeface="ＭＳ Ｐゴシック" charset="0"/>
                <a:cs typeface="ＭＳ Ｐゴシック" charset="0"/>
              </a:rPr>
              <a:t>appr</a:t>
            </a:r>
            <a:r>
              <a:rPr lang="en-US" sz="3200" dirty="0">
                <a:latin typeface="Arial" charset="0"/>
                <a:ea typeface="ＭＳ Ｐゴシック" charset="0"/>
                <a:cs typeface="ＭＳ Ｐゴシック" charset="0"/>
              </a:rPr>
              <a:t> 250 miles</a:t>
            </a:r>
          </a:p>
          <a:p>
            <a:pPr>
              <a:defRPr/>
            </a:pPr>
            <a:r>
              <a:rPr lang="en-US" sz="3200" dirty="0">
                <a:latin typeface="Arial" charset="0"/>
                <a:ea typeface="ＭＳ Ｐゴシック" charset="0"/>
                <a:cs typeface="ＭＳ Ｐゴシック" charset="0"/>
              </a:rPr>
              <a:t>From Mari to Hazor, </a:t>
            </a:r>
            <a:r>
              <a:rPr lang="en-US" sz="3200" dirty="0" err="1">
                <a:latin typeface="Arial" charset="0"/>
                <a:ea typeface="ＭＳ Ｐゴシック" charset="0"/>
                <a:cs typeface="ＭＳ Ｐゴシック" charset="0"/>
              </a:rPr>
              <a:t>appr</a:t>
            </a:r>
            <a:r>
              <a:rPr lang="en-US" sz="3200" dirty="0">
                <a:latin typeface="Arial" charset="0"/>
                <a:ea typeface="ＭＳ Ｐゴシック" charset="0"/>
                <a:cs typeface="ＭＳ Ｐゴシック" charset="0"/>
              </a:rPr>
              <a:t> 300 miles</a:t>
            </a:r>
          </a:p>
          <a:p>
            <a:pPr>
              <a:defRPr/>
            </a:pPr>
            <a:r>
              <a:rPr lang="en-US" sz="3200" i="1" dirty="0">
                <a:latin typeface="Arial" charset="0"/>
                <a:ea typeface="ＭＳ Ｐゴシック" charset="0"/>
                <a:cs typeface="ＭＳ Ｐゴシック" charset="0"/>
              </a:rPr>
              <a:t>Maximum</a:t>
            </a:r>
            <a:r>
              <a:rPr lang="en-US" sz="3200" dirty="0">
                <a:latin typeface="Arial" charset="0"/>
                <a:ea typeface="ＭＳ Ｐゴシック" charset="0"/>
                <a:cs typeface="ＭＳ Ｐゴシック" charset="0"/>
              </a:rPr>
              <a:t> travel = ca. 20 miles/day</a:t>
            </a:r>
          </a:p>
          <a:p>
            <a:pPr>
              <a:defRPr/>
            </a:pPr>
            <a:r>
              <a:rPr lang="en-US" sz="3200" dirty="0">
                <a:latin typeface="Arial" charset="0"/>
                <a:ea typeface="ＭＳ Ｐゴシック" charset="0"/>
                <a:cs typeface="ＭＳ Ｐゴシック" charset="0"/>
              </a:rPr>
              <a:t>27 day trip minimum!</a:t>
            </a:r>
          </a:p>
        </p:txBody>
      </p:sp>
      <p:sp>
        <p:nvSpPr>
          <p:cNvPr id="6" name="TextBox 5">
            <a:extLst>
              <a:ext uri="{FF2B5EF4-FFF2-40B4-BE49-F238E27FC236}">
                <a16:creationId xmlns:a16="http://schemas.microsoft.com/office/drawing/2014/main" id="{EB1B13C3-0508-F0A4-7C21-67695818F26E}"/>
              </a:ext>
            </a:extLst>
          </p:cNvPr>
          <p:cNvSpPr txBox="1"/>
          <p:nvPr/>
        </p:nvSpPr>
        <p:spPr>
          <a:xfrm>
            <a:off x="119152" y="1460402"/>
            <a:ext cx="3724096" cy="2308324"/>
          </a:xfrm>
          <a:prstGeom prst="rect">
            <a:avLst/>
          </a:prstGeom>
          <a:solidFill>
            <a:schemeClr val="bg1">
              <a:lumMod val="75000"/>
              <a:lumOff val="25000"/>
            </a:schemeClr>
          </a:solidFill>
        </p:spPr>
        <p:txBody>
          <a:bodyPr wrap="none">
            <a:spAutoFit/>
          </a:bodyPr>
          <a:lstStyle/>
          <a:p>
            <a:pPr>
              <a:defRPr/>
            </a:pPr>
            <a:r>
              <a:rPr lang="en-US" sz="3600" dirty="0">
                <a:solidFill>
                  <a:schemeClr val="tx1">
                    <a:lumMod val="85000"/>
                  </a:schemeClr>
                </a:solidFill>
                <a:latin typeface="Arial" charset="0"/>
                <a:ea typeface="ＭＳ Ｐゴシック" charset="0"/>
                <a:cs typeface="ＭＳ Ｐゴシック" charset="0"/>
              </a:rPr>
              <a:t>Tin trade from</a:t>
            </a:r>
          </a:p>
          <a:p>
            <a:pPr>
              <a:defRPr/>
            </a:pPr>
            <a:r>
              <a:rPr lang="en-US" sz="3600" dirty="0">
                <a:solidFill>
                  <a:schemeClr val="tx1">
                    <a:lumMod val="85000"/>
                  </a:schemeClr>
                </a:solidFill>
                <a:latin typeface="Arial" charset="0"/>
                <a:ea typeface="ＭＳ Ｐゴシック" charset="0"/>
                <a:cs typeface="ＭＳ Ｐゴシック" charset="0"/>
              </a:rPr>
              <a:t>Mari to Hazor;</a:t>
            </a:r>
          </a:p>
          <a:p>
            <a:pPr>
              <a:defRPr/>
            </a:pPr>
            <a:r>
              <a:rPr lang="en-US" sz="3600" dirty="0">
                <a:solidFill>
                  <a:schemeClr val="tx1">
                    <a:lumMod val="85000"/>
                  </a:schemeClr>
                </a:solidFill>
                <a:latin typeface="Arial" charset="0"/>
                <a:ea typeface="ＭＳ Ｐゴシック" charset="0"/>
                <a:cs typeface="ＭＳ Ｐゴシック" charset="0"/>
              </a:rPr>
              <a:t>Diplomats from</a:t>
            </a:r>
          </a:p>
          <a:p>
            <a:pPr>
              <a:defRPr/>
            </a:pPr>
            <a:r>
              <a:rPr lang="en-US" sz="3600" dirty="0">
                <a:solidFill>
                  <a:schemeClr val="tx1">
                    <a:lumMod val="85000"/>
                  </a:schemeClr>
                </a:solidFill>
                <a:latin typeface="Arial" charset="0"/>
                <a:ea typeface="ＭＳ Ｐゴシック" charset="0"/>
                <a:cs typeface="ＭＳ Ｐゴシック" charset="0"/>
              </a:rPr>
              <a:t>Babylon to Hazor</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MB axe">
            <a:extLst>
              <a:ext uri="{FF2B5EF4-FFF2-40B4-BE49-F238E27FC236}">
                <a16:creationId xmlns:a16="http://schemas.microsoft.com/office/drawing/2014/main" id="{33997F01-9EC6-2367-D6C8-E5CDECA8185E}"/>
              </a:ext>
            </a:extLst>
          </p:cNvPr>
          <p:cNvPicPr>
            <a:picLocks noChangeAspect="1" noChangeArrowheads="1"/>
          </p:cNvPicPr>
          <p:nvPr/>
        </p:nvPicPr>
        <p:blipFill>
          <a:blip r:embed="rId3"/>
          <a:srcRect/>
          <a:stretch>
            <a:fillRect/>
          </a:stretch>
        </p:blipFill>
        <p:spPr bwMode="auto">
          <a:xfrm>
            <a:off x="6324601" y="381000"/>
            <a:ext cx="4041775" cy="58674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59394" name="Text Box 5">
            <a:extLst>
              <a:ext uri="{FF2B5EF4-FFF2-40B4-BE49-F238E27FC236}">
                <a16:creationId xmlns:a16="http://schemas.microsoft.com/office/drawing/2014/main" id="{9F94615F-61AB-4DAB-2D70-C575EC5E2DD4}"/>
              </a:ext>
            </a:extLst>
          </p:cNvPr>
          <p:cNvSpPr txBox="1">
            <a:spLocks noChangeArrowheads="1"/>
          </p:cNvSpPr>
          <p:nvPr/>
        </p:nvSpPr>
        <p:spPr bwMode="auto">
          <a:xfrm>
            <a:off x="537136" y="5429071"/>
            <a:ext cx="55964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dirty="0"/>
              <a:t>crescentic and fenestrated</a:t>
            </a:r>
          </a:p>
          <a:p>
            <a:r>
              <a:rPr lang="en-US" altLang="en-US" sz="3600" dirty="0"/>
              <a:t>	axe heads</a:t>
            </a:r>
          </a:p>
        </p:txBody>
      </p:sp>
      <p:pic>
        <p:nvPicPr>
          <p:cNvPr id="77832" name="Picture 8" descr="Beni Hasan duckbill">
            <a:extLst>
              <a:ext uri="{FF2B5EF4-FFF2-40B4-BE49-F238E27FC236}">
                <a16:creationId xmlns:a16="http://schemas.microsoft.com/office/drawing/2014/main" id="{90EAC0A0-7EA0-F9A1-EA33-8B017363EFCC}"/>
              </a:ext>
            </a:extLst>
          </p:cNvPr>
          <p:cNvPicPr>
            <a:picLocks noChangeAspect="1" noChangeArrowheads="1"/>
          </p:cNvPicPr>
          <p:nvPr/>
        </p:nvPicPr>
        <p:blipFill>
          <a:blip r:embed="rId4"/>
          <a:srcRect/>
          <a:stretch>
            <a:fillRect/>
          </a:stretch>
        </p:blipFill>
        <p:spPr bwMode="auto">
          <a:xfrm>
            <a:off x="1825624" y="381000"/>
            <a:ext cx="2494016" cy="488623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7833" name="Line 9">
            <a:extLst>
              <a:ext uri="{FF2B5EF4-FFF2-40B4-BE49-F238E27FC236}">
                <a16:creationId xmlns:a16="http://schemas.microsoft.com/office/drawing/2014/main" id="{063FB804-6A24-73FF-F804-9DE4C0CA46C3}"/>
              </a:ext>
            </a:extLst>
          </p:cNvPr>
          <p:cNvSpPr>
            <a:spLocks noChangeShapeType="1"/>
          </p:cNvSpPr>
          <p:nvPr/>
        </p:nvSpPr>
        <p:spPr bwMode="auto">
          <a:xfrm flipH="1" flipV="1">
            <a:off x="3505200" y="3886200"/>
            <a:ext cx="457200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TextBox 2">
            <a:extLst>
              <a:ext uri="{FF2B5EF4-FFF2-40B4-BE49-F238E27FC236}">
                <a16:creationId xmlns:a16="http://schemas.microsoft.com/office/drawing/2014/main" id="{4C6EC89A-91BF-DFFF-7D6F-0CC622B39ED7}"/>
              </a:ext>
            </a:extLst>
          </p:cNvPr>
          <p:cNvSpPr txBox="1">
            <a:spLocks noChangeArrowheads="1"/>
          </p:cNvSpPr>
          <p:nvPr/>
        </p:nvSpPr>
        <p:spPr bwMode="auto">
          <a:xfrm>
            <a:off x="2549525" y="3869379"/>
            <a:ext cx="26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b="1">
                <a:solidFill>
                  <a:srgbClr val="000000"/>
                </a:solidFill>
              </a:rPr>
              <a:t>ll</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7832"/>
                                        </p:tgtEl>
                                        <p:attrNameLst>
                                          <p:attrName>style.visibility</p:attrName>
                                        </p:attrNameLst>
                                      </p:cBhvr>
                                      <p:to>
                                        <p:strVal val="visible"/>
                                      </p:to>
                                    </p:set>
                                    <p:animEffect transition="in" filter="randombar(horizontal)">
                                      <p:cBhvr>
                                        <p:cTn id="7" dur="500"/>
                                        <p:tgtEl>
                                          <p:spTgt spid="77832"/>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par>
                          <p:cTn id="11" fill="hold" nodeType="afterGroup">
                            <p:stCondLst>
                              <p:cond delay="500"/>
                            </p:stCondLst>
                            <p:childTnLst>
                              <p:par>
                                <p:cTn id="12" presetID="22" presetClass="entr" presetSubtype="2" fill="hold" nodeType="afterEffect">
                                  <p:stCondLst>
                                    <p:cond delay="0"/>
                                  </p:stCondLst>
                                  <p:childTnLst>
                                    <p:set>
                                      <p:cBhvr>
                                        <p:cTn id="13" dur="1" fill="hold">
                                          <p:stCondLst>
                                            <p:cond delay="0"/>
                                          </p:stCondLst>
                                        </p:cTn>
                                        <p:tgtEl>
                                          <p:spTgt spid="77833"/>
                                        </p:tgtEl>
                                        <p:attrNameLst>
                                          <p:attrName>style.visibility</p:attrName>
                                        </p:attrNameLst>
                                      </p:cBhvr>
                                      <p:to>
                                        <p:strVal val="visible"/>
                                      </p:to>
                                    </p:set>
                                    <p:animEffect transition="in" filter="wipe(right)">
                                      <p:cBhvr>
                                        <p:cTn id="14" dur="500"/>
                                        <p:tgtEl>
                                          <p:spTgt spid="77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Shechem MB axe mold">
            <a:extLst>
              <a:ext uri="{FF2B5EF4-FFF2-40B4-BE49-F238E27FC236}">
                <a16:creationId xmlns:a16="http://schemas.microsoft.com/office/drawing/2014/main" id="{5C7686B1-9ED0-6F36-31C9-162B3592C324}"/>
              </a:ext>
            </a:extLst>
          </p:cNvPr>
          <p:cNvPicPr>
            <a:picLocks noChangeAspect="1" noChangeArrowheads="1"/>
          </p:cNvPicPr>
          <p:nvPr/>
        </p:nvPicPr>
        <p:blipFill>
          <a:blip r:embed="rId3"/>
          <a:srcRect/>
          <a:stretch>
            <a:fillRect/>
          </a:stretch>
        </p:blipFill>
        <p:spPr bwMode="auto">
          <a:xfrm>
            <a:off x="914400" y="280988"/>
            <a:ext cx="5410200" cy="368141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2" name="Picture 1" descr="MB notched ax.JPG">
            <a:extLst>
              <a:ext uri="{FF2B5EF4-FFF2-40B4-BE49-F238E27FC236}">
                <a16:creationId xmlns:a16="http://schemas.microsoft.com/office/drawing/2014/main" id="{33165F85-C9D7-E6B8-BFD8-D7C66313DFE2}"/>
              </a:ext>
            </a:extLst>
          </p:cNvPr>
          <p:cNvPicPr>
            <a:picLocks noChangeAspect="1"/>
          </p:cNvPicPr>
          <p:nvPr/>
        </p:nvPicPr>
        <p:blipFill>
          <a:blip r:embed="rId4"/>
          <a:srcRect/>
          <a:stretch>
            <a:fillRect/>
          </a:stretch>
        </p:blipFill>
        <p:spPr bwMode="auto">
          <a:xfrm>
            <a:off x="5257799" y="3200401"/>
            <a:ext cx="6518193" cy="3279776"/>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descr="OT Jud-Israel0140">
            <a:extLst>
              <a:ext uri="{FF2B5EF4-FFF2-40B4-BE49-F238E27FC236}">
                <a16:creationId xmlns:a16="http://schemas.microsoft.com/office/drawing/2014/main" id="{998BC149-0300-EBB4-9FF0-AADA1B165F7A}"/>
              </a:ext>
            </a:extLst>
          </p:cNvPr>
          <p:cNvPicPr>
            <a:picLocks noChangeAspect="1" noChangeArrowheads="1"/>
          </p:cNvPicPr>
          <p:nvPr/>
        </p:nvPicPr>
        <p:blipFill>
          <a:blip r:embed="rId3"/>
          <a:srcRect/>
          <a:stretch>
            <a:fillRect/>
          </a:stretch>
        </p:blipFill>
        <p:spPr bwMode="auto">
          <a:xfrm>
            <a:off x="5194300" y="304800"/>
            <a:ext cx="5149850" cy="63246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63490" name="Oval 8">
            <a:extLst>
              <a:ext uri="{FF2B5EF4-FFF2-40B4-BE49-F238E27FC236}">
                <a16:creationId xmlns:a16="http://schemas.microsoft.com/office/drawing/2014/main" id="{3EFCF9F1-1288-90DE-4DFD-4E278522DE2F}"/>
              </a:ext>
            </a:extLst>
          </p:cNvPr>
          <p:cNvSpPr>
            <a:spLocks noChangeArrowheads="1"/>
          </p:cNvSpPr>
          <p:nvPr/>
        </p:nvSpPr>
        <p:spPr bwMode="auto">
          <a:xfrm>
            <a:off x="8305800" y="16764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1" name="Oval 9">
            <a:extLst>
              <a:ext uri="{FF2B5EF4-FFF2-40B4-BE49-F238E27FC236}">
                <a16:creationId xmlns:a16="http://schemas.microsoft.com/office/drawing/2014/main" id="{5A367850-7AD5-E367-DE29-D5A9632D5F11}"/>
              </a:ext>
            </a:extLst>
          </p:cNvPr>
          <p:cNvSpPr>
            <a:spLocks noChangeArrowheads="1"/>
          </p:cNvSpPr>
          <p:nvPr/>
        </p:nvSpPr>
        <p:spPr bwMode="auto">
          <a:xfrm>
            <a:off x="8458200" y="10668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2" name="Oval 13">
            <a:extLst>
              <a:ext uri="{FF2B5EF4-FFF2-40B4-BE49-F238E27FC236}">
                <a16:creationId xmlns:a16="http://schemas.microsoft.com/office/drawing/2014/main" id="{66594D1E-239B-E384-D542-D1488226E227}"/>
              </a:ext>
            </a:extLst>
          </p:cNvPr>
          <p:cNvSpPr>
            <a:spLocks noChangeArrowheads="1"/>
          </p:cNvSpPr>
          <p:nvPr/>
        </p:nvSpPr>
        <p:spPr bwMode="auto">
          <a:xfrm>
            <a:off x="7391400" y="18288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3" name="Oval 14">
            <a:extLst>
              <a:ext uri="{FF2B5EF4-FFF2-40B4-BE49-F238E27FC236}">
                <a16:creationId xmlns:a16="http://schemas.microsoft.com/office/drawing/2014/main" id="{1BD3A77A-C2B5-ECE9-50BC-BF42DD72D241}"/>
              </a:ext>
            </a:extLst>
          </p:cNvPr>
          <p:cNvSpPr>
            <a:spLocks noChangeArrowheads="1"/>
          </p:cNvSpPr>
          <p:nvPr/>
        </p:nvSpPr>
        <p:spPr bwMode="auto">
          <a:xfrm>
            <a:off x="7772400" y="35052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4" name="Oval 15">
            <a:extLst>
              <a:ext uri="{FF2B5EF4-FFF2-40B4-BE49-F238E27FC236}">
                <a16:creationId xmlns:a16="http://schemas.microsoft.com/office/drawing/2014/main" id="{970899C1-5E0D-D65A-7B13-41D7848B0AD6}"/>
              </a:ext>
            </a:extLst>
          </p:cNvPr>
          <p:cNvSpPr>
            <a:spLocks noChangeArrowheads="1"/>
          </p:cNvSpPr>
          <p:nvPr/>
        </p:nvSpPr>
        <p:spPr bwMode="auto">
          <a:xfrm>
            <a:off x="7543800" y="25908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5" name="Oval 16">
            <a:extLst>
              <a:ext uri="{FF2B5EF4-FFF2-40B4-BE49-F238E27FC236}">
                <a16:creationId xmlns:a16="http://schemas.microsoft.com/office/drawing/2014/main" id="{2038FA17-F893-BBBC-714C-1A2396C793E4}"/>
              </a:ext>
            </a:extLst>
          </p:cNvPr>
          <p:cNvSpPr>
            <a:spLocks noChangeArrowheads="1"/>
          </p:cNvSpPr>
          <p:nvPr/>
        </p:nvSpPr>
        <p:spPr bwMode="auto">
          <a:xfrm>
            <a:off x="6248400" y="57150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6" name="Oval 17">
            <a:extLst>
              <a:ext uri="{FF2B5EF4-FFF2-40B4-BE49-F238E27FC236}">
                <a16:creationId xmlns:a16="http://schemas.microsoft.com/office/drawing/2014/main" id="{6A9E46A0-CDF7-913D-7AAA-57CA634DF3F5}"/>
              </a:ext>
            </a:extLst>
          </p:cNvPr>
          <p:cNvSpPr>
            <a:spLocks noChangeArrowheads="1"/>
          </p:cNvSpPr>
          <p:nvPr/>
        </p:nvSpPr>
        <p:spPr bwMode="auto">
          <a:xfrm>
            <a:off x="7086600" y="46482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7" name="Oval 18">
            <a:extLst>
              <a:ext uri="{FF2B5EF4-FFF2-40B4-BE49-F238E27FC236}">
                <a16:creationId xmlns:a16="http://schemas.microsoft.com/office/drawing/2014/main" id="{95DD46D2-E08C-B581-0685-F2D2D8B3D5C7}"/>
              </a:ext>
            </a:extLst>
          </p:cNvPr>
          <p:cNvSpPr>
            <a:spLocks noChangeArrowheads="1"/>
          </p:cNvSpPr>
          <p:nvPr/>
        </p:nvSpPr>
        <p:spPr bwMode="auto">
          <a:xfrm>
            <a:off x="6705600" y="41148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8" name="Oval 19">
            <a:extLst>
              <a:ext uri="{FF2B5EF4-FFF2-40B4-BE49-F238E27FC236}">
                <a16:creationId xmlns:a16="http://schemas.microsoft.com/office/drawing/2014/main" id="{7FB6EDA4-F179-1DCA-40C1-AE2D45C9937E}"/>
              </a:ext>
            </a:extLst>
          </p:cNvPr>
          <p:cNvSpPr>
            <a:spLocks noChangeArrowheads="1"/>
          </p:cNvSpPr>
          <p:nvPr/>
        </p:nvSpPr>
        <p:spPr bwMode="auto">
          <a:xfrm>
            <a:off x="8153400" y="42672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9" name="Oval 20">
            <a:extLst>
              <a:ext uri="{FF2B5EF4-FFF2-40B4-BE49-F238E27FC236}">
                <a16:creationId xmlns:a16="http://schemas.microsoft.com/office/drawing/2014/main" id="{2485E88B-9AFF-4896-D77E-045DDDA3E254}"/>
              </a:ext>
            </a:extLst>
          </p:cNvPr>
          <p:cNvSpPr>
            <a:spLocks noChangeArrowheads="1"/>
          </p:cNvSpPr>
          <p:nvPr/>
        </p:nvSpPr>
        <p:spPr bwMode="auto">
          <a:xfrm>
            <a:off x="6324600" y="48768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0" name="Oval 21">
            <a:extLst>
              <a:ext uri="{FF2B5EF4-FFF2-40B4-BE49-F238E27FC236}">
                <a16:creationId xmlns:a16="http://schemas.microsoft.com/office/drawing/2014/main" id="{01527799-409A-7BC6-6129-950E7CF532E1}"/>
              </a:ext>
            </a:extLst>
          </p:cNvPr>
          <p:cNvSpPr>
            <a:spLocks noChangeArrowheads="1"/>
          </p:cNvSpPr>
          <p:nvPr/>
        </p:nvSpPr>
        <p:spPr bwMode="auto">
          <a:xfrm>
            <a:off x="6934200" y="54864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1" name="Oval 22">
            <a:extLst>
              <a:ext uri="{FF2B5EF4-FFF2-40B4-BE49-F238E27FC236}">
                <a16:creationId xmlns:a16="http://schemas.microsoft.com/office/drawing/2014/main" id="{1FBA1C89-3B9D-DE73-D038-AA751E10186E}"/>
              </a:ext>
            </a:extLst>
          </p:cNvPr>
          <p:cNvSpPr>
            <a:spLocks noChangeArrowheads="1"/>
          </p:cNvSpPr>
          <p:nvPr/>
        </p:nvSpPr>
        <p:spPr bwMode="auto">
          <a:xfrm>
            <a:off x="7086600" y="38100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2" name="Oval 23">
            <a:extLst>
              <a:ext uri="{FF2B5EF4-FFF2-40B4-BE49-F238E27FC236}">
                <a16:creationId xmlns:a16="http://schemas.microsoft.com/office/drawing/2014/main" id="{49FA149C-E661-1E4D-6E75-5086FCCD1769}"/>
              </a:ext>
            </a:extLst>
          </p:cNvPr>
          <p:cNvSpPr>
            <a:spLocks noChangeArrowheads="1"/>
          </p:cNvSpPr>
          <p:nvPr/>
        </p:nvSpPr>
        <p:spPr bwMode="auto">
          <a:xfrm>
            <a:off x="7010400" y="43434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3" name="Oval 24">
            <a:extLst>
              <a:ext uri="{FF2B5EF4-FFF2-40B4-BE49-F238E27FC236}">
                <a16:creationId xmlns:a16="http://schemas.microsoft.com/office/drawing/2014/main" id="{F40EE9E3-6067-1AF2-89A6-2FD5604D6358}"/>
              </a:ext>
            </a:extLst>
          </p:cNvPr>
          <p:cNvSpPr>
            <a:spLocks noChangeArrowheads="1"/>
          </p:cNvSpPr>
          <p:nvPr/>
        </p:nvSpPr>
        <p:spPr bwMode="auto">
          <a:xfrm>
            <a:off x="7162800" y="31242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4" name="Oval 25">
            <a:extLst>
              <a:ext uri="{FF2B5EF4-FFF2-40B4-BE49-F238E27FC236}">
                <a16:creationId xmlns:a16="http://schemas.microsoft.com/office/drawing/2014/main" id="{E6B0B4F1-386D-8BEC-521B-94D4D1003F2D}"/>
              </a:ext>
            </a:extLst>
          </p:cNvPr>
          <p:cNvSpPr>
            <a:spLocks noChangeArrowheads="1"/>
          </p:cNvSpPr>
          <p:nvPr/>
        </p:nvSpPr>
        <p:spPr bwMode="auto">
          <a:xfrm>
            <a:off x="7924800" y="32766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5" name="Oval 26">
            <a:extLst>
              <a:ext uri="{FF2B5EF4-FFF2-40B4-BE49-F238E27FC236}">
                <a16:creationId xmlns:a16="http://schemas.microsoft.com/office/drawing/2014/main" id="{ABDC242C-CF09-EDA0-E51C-36B25BDE9390}"/>
              </a:ext>
            </a:extLst>
          </p:cNvPr>
          <p:cNvSpPr>
            <a:spLocks noChangeArrowheads="1"/>
          </p:cNvSpPr>
          <p:nvPr/>
        </p:nvSpPr>
        <p:spPr bwMode="auto">
          <a:xfrm>
            <a:off x="6477000" y="45720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6" name="Oval 27">
            <a:extLst>
              <a:ext uri="{FF2B5EF4-FFF2-40B4-BE49-F238E27FC236}">
                <a16:creationId xmlns:a16="http://schemas.microsoft.com/office/drawing/2014/main" id="{65643392-C4B0-6B88-FA4F-7C965C927E30}"/>
              </a:ext>
            </a:extLst>
          </p:cNvPr>
          <p:cNvSpPr>
            <a:spLocks noChangeArrowheads="1"/>
          </p:cNvSpPr>
          <p:nvPr/>
        </p:nvSpPr>
        <p:spPr bwMode="auto">
          <a:xfrm>
            <a:off x="7086600" y="27432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7" name="Oval 28">
            <a:extLst>
              <a:ext uri="{FF2B5EF4-FFF2-40B4-BE49-F238E27FC236}">
                <a16:creationId xmlns:a16="http://schemas.microsoft.com/office/drawing/2014/main" id="{BCA163A0-073D-3662-82D4-B9E13D731F20}"/>
              </a:ext>
            </a:extLst>
          </p:cNvPr>
          <p:cNvSpPr>
            <a:spLocks noChangeArrowheads="1"/>
          </p:cNvSpPr>
          <p:nvPr/>
        </p:nvSpPr>
        <p:spPr bwMode="auto">
          <a:xfrm>
            <a:off x="7848600" y="38862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8" name="Oval 29">
            <a:extLst>
              <a:ext uri="{FF2B5EF4-FFF2-40B4-BE49-F238E27FC236}">
                <a16:creationId xmlns:a16="http://schemas.microsoft.com/office/drawing/2014/main" id="{4DAF7FF8-3B38-B3ED-4D7F-2E065789787E}"/>
              </a:ext>
            </a:extLst>
          </p:cNvPr>
          <p:cNvSpPr>
            <a:spLocks noChangeArrowheads="1"/>
          </p:cNvSpPr>
          <p:nvPr/>
        </p:nvSpPr>
        <p:spPr bwMode="auto">
          <a:xfrm>
            <a:off x="7391400" y="51054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9" name="Oval 30">
            <a:extLst>
              <a:ext uri="{FF2B5EF4-FFF2-40B4-BE49-F238E27FC236}">
                <a16:creationId xmlns:a16="http://schemas.microsoft.com/office/drawing/2014/main" id="{E5B69E3D-BF89-267D-8025-5426AE2C9E84}"/>
              </a:ext>
            </a:extLst>
          </p:cNvPr>
          <p:cNvSpPr>
            <a:spLocks noChangeArrowheads="1"/>
          </p:cNvSpPr>
          <p:nvPr/>
        </p:nvSpPr>
        <p:spPr bwMode="auto">
          <a:xfrm>
            <a:off x="7696200" y="45720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0" name="Oval 31">
            <a:extLst>
              <a:ext uri="{FF2B5EF4-FFF2-40B4-BE49-F238E27FC236}">
                <a16:creationId xmlns:a16="http://schemas.microsoft.com/office/drawing/2014/main" id="{8A72F28C-9A03-F6EB-CE1A-2933F0DBDCBF}"/>
              </a:ext>
            </a:extLst>
          </p:cNvPr>
          <p:cNvSpPr>
            <a:spLocks noChangeArrowheads="1"/>
          </p:cNvSpPr>
          <p:nvPr/>
        </p:nvSpPr>
        <p:spPr bwMode="auto">
          <a:xfrm>
            <a:off x="6858000" y="50292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1" name="Oval 32">
            <a:extLst>
              <a:ext uri="{FF2B5EF4-FFF2-40B4-BE49-F238E27FC236}">
                <a16:creationId xmlns:a16="http://schemas.microsoft.com/office/drawing/2014/main" id="{902EAFA5-9AE1-F2BD-3E9F-55EDB0C32015}"/>
              </a:ext>
            </a:extLst>
          </p:cNvPr>
          <p:cNvSpPr>
            <a:spLocks noChangeArrowheads="1"/>
          </p:cNvSpPr>
          <p:nvPr/>
        </p:nvSpPr>
        <p:spPr bwMode="auto">
          <a:xfrm>
            <a:off x="7620000" y="28194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2" name="Text Box 33">
            <a:extLst>
              <a:ext uri="{FF2B5EF4-FFF2-40B4-BE49-F238E27FC236}">
                <a16:creationId xmlns:a16="http://schemas.microsoft.com/office/drawing/2014/main" id="{D3D0E9D5-BF76-2FE8-2E3B-7A52B56DEDB7}"/>
              </a:ext>
            </a:extLst>
          </p:cNvPr>
          <p:cNvSpPr txBox="1">
            <a:spLocks noChangeArrowheads="1"/>
          </p:cNvSpPr>
          <p:nvPr/>
        </p:nvSpPr>
        <p:spPr bwMode="auto">
          <a:xfrm>
            <a:off x="376679" y="65038"/>
            <a:ext cx="418576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i="1" dirty="0"/>
              <a:t>some</a:t>
            </a:r>
            <a:r>
              <a:rPr lang="en-US" altLang="en-US" sz="3600" dirty="0"/>
              <a:t> sites with </a:t>
            </a:r>
          </a:p>
          <a:p>
            <a:r>
              <a:rPr lang="en-US" altLang="en-US" sz="3600" dirty="0"/>
              <a:t>fortification remains</a:t>
            </a:r>
          </a:p>
          <a:p>
            <a:r>
              <a:rPr lang="en-US" altLang="en-US" sz="3600" dirty="0"/>
              <a:t>from the time of the</a:t>
            </a:r>
          </a:p>
          <a:p>
            <a:r>
              <a:rPr lang="en-US" altLang="en-US" sz="3600" dirty="0"/>
              <a:t>Patriarchs</a:t>
            </a:r>
          </a:p>
        </p:txBody>
      </p:sp>
      <p:pic>
        <p:nvPicPr>
          <p:cNvPr id="84002" name="Picture 34" descr="Execration Text">
            <a:extLst>
              <a:ext uri="{FF2B5EF4-FFF2-40B4-BE49-F238E27FC236}">
                <a16:creationId xmlns:a16="http://schemas.microsoft.com/office/drawing/2014/main" id="{FF7F163B-5848-569C-6525-50041E687D4E}"/>
              </a:ext>
            </a:extLst>
          </p:cNvPr>
          <p:cNvPicPr>
            <a:picLocks noChangeAspect="1" noChangeArrowheads="1"/>
          </p:cNvPicPr>
          <p:nvPr/>
        </p:nvPicPr>
        <p:blipFill>
          <a:blip r:embed="rId4"/>
          <a:srcRect/>
          <a:stretch>
            <a:fillRect/>
          </a:stretch>
        </p:blipFill>
        <p:spPr bwMode="auto">
          <a:xfrm>
            <a:off x="4759186" y="-17343"/>
            <a:ext cx="2132012" cy="4422775"/>
          </a:xfrm>
          <a:prstGeom prst="rect">
            <a:avLst/>
          </a:prstGeom>
          <a:ln>
            <a:noFill/>
          </a:ln>
          <a:effectLst>
            <a:outerShdw blurRad="292100" dist="139700" dir="2700000" algn="tl" rotWithShape="0">
              <a:srgbClr val="333333">
                <a:alpha val="65000"/>
              </a:srgbClr>
            </a:outerShdw>
          </a:effectLst>
        </p:spPr>
      </p:pic>
      <p:pic>
        <p:nvPicPr>
          <p:cNvPr id="84003" name="Picture 35" descr="Eretz 043">
            <a:extLst>
              <a:ext uri="{FF2B5EF4-FFF2-40B4-BE49-F238E27FC236}">
                <a16:creationId xmlns:a16="http://schemas.microsoft.com/office/drawing/2014/main" id="{C78AC3DD-9216-82F6-CBCB-8D9BD84AE012}"/>
              </a:ext>
            </a:extLst>
          </p:cNvPr>
          <p:cNvPicPr>
            <a:picLocks noChangeAspect="1" noChangeArrowheads="1"/>
          </p:cNvPicPr>
          <p:nvPr/>
        </p:nvPicPr>
        <p:blipFill>
          <a:blip r:embed="rId5"/>
          <a:srcRect/>
          <a:stretch>
            <a:fillRect/>
          </a:stretch>
        </p:blipFill>
        <p:spPr bwMode="auto">
          <a:xfrm>
            <a:off x="175189" y="2194044"/>
            <a:ext cx="3524250" cy="4699000"/>
          </a:xfrm>
          <a:prstGeom prst="rect">
            <a:avLst/>
          </a:prstGeom>
          <a:ln>
            <a:noFill/>
          </a:ln>
          <a:effectLst>
            <a:outerShdw blurRad="292100" dist="139700" dir="2700000" algn="tl" rotWithShape="0">
              <a:srgbClr val="333333">
                <a:alpha val="65000"/>
              </a:srgbClr>
            </a:outerShdw>
          </a:effectLst>
        </p:spPr>
      </p:pic>
      <p:sp>
        <p:nvSpPr>
          <p:cNvPr id="63515" name="Oval 36">
            <a:extLst>
              <a:ext uri="{FF2B5EF4-FFF2-40B4-BE49-F238E27FC236}">
                <a16:creationId xmlns:a16="http://schemas.microsoft.com/office/drawing/2014/main" id="{51522D8F-E31E-150E-C54E-8A2A83025D14}"/>
              </a:ext>
            </a:extLst>
          </p:cNvPr>
          <p:cNvSpPr>
            <a:spLocks noChangeArrowheads="1"/>
          </p:cNvSpPr>
          <p:nvPr/>
        </p:nvSpPr>
        <p:spPr bwMode="auto">
          <a:xfrm>
            <a:off x="7696200" y="4191000"/>
            <a:ext cx="152400" cy="1524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extBox 1">
            <a:extLst>
              <a:ext uri="{FF2B5EF4-FFF2-40B4-BE49-F238E27FC236}">
                <a16:creationId xmlns:a16="http://schemas.microsoft.com/office/drawing/2014/main" id="{9C417DFD-7F3C-D6E4-D429-123AE1A320E8}"/>
              </a:ext>
            </a:extLst>
          </p:cNvPr>
          <p:cNvSpPr txBox="1">
            <a:spLocks noChangeArrowheads="1"/>
          </p:cNvSpPr>
          <p:nvPr/>
        </p:nvSpPr>
        <p:spPr bwMode="auto">
          <a:xfrm>
            <a:off x="2821864" y="3038140"/>
            <a:ext cx="2364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dirty="0"/>
              <a:t>Execration</a:t>
            </a:r>
          </a:p>
          <a:p>
            <a:r>
              <a:rPr lang="en-US" altLang="en-US" sz="3600" dirty="0"/>
              <a:t>Texts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4003"/>
                                        </p:tgtEl>
                                        <p:attrNameLst>
                                          <p:attrName>style.visibility</p:attrName>
                                        </p:attrNameLst>
                                      </p:cBhvr>
                                      <p:to>
                                        <p:strVal val="visible"/>
                                      </p:to>
                                    </p:set>
                                    <p:animEffect transition="in" filter="randombar(horizontal)">
                                      <p:cBhvr>
                                        <p:cTn id="7" dur="500"/>
                                        <p:tgtEl>
                                          <p:spTgt spid="84003"/>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ssolve">
                                      <p:cBhvr>
                                        <p:cTn id="13" dur="500"/>
                                        <p:tgtEl>
                                          <p:spTgt spid="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84002"/>
                                        </p:tgtEl>
                                        <p:attrNameLst>
                                          <p:attrName>style.visibility</p:attrName>
                                        </p:attrNameLst>
                                      </p:cBhvr>
                                      <p:to>
                                        <p:strVal val="visible"/>
                                      </p:to>
                                    </p:set>
                                    <p:animEffect transition="in" filter="randombar(horizontal)">
                                      <p:cBhvr>
                                        <p:cTn id="18" dur="500"/>
                                        <p:tgtEl>
                                          <p:spTgt spid="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wrence-Abraham.jpg">
            <a:extLst>
              <a:ext uri="{FF2B5EF4-FFF2-40B4-BE49-F238E27FC236}">
                <a16:creationId xmlns:a16="http://schemas.microsoft.com/office/drawing/2014/main" id="{79D27E96-06C3-07AD-6D2A-879E0E58B9C2}"/>
              </a:ext>
            </a:extLst>
          </p:cNvPr>
          <p:cNvPicPr>
            <a:picLocks noChangeAspect="1"/>
          </p:cNvPicPr>
          <p:nvPr/>
        </p:nvPicPr>
        <p:blipFill rotWithShape="1">
          <a:blip r:embed="rId2"/>
          <a:srcRect t="9370" b="10151"/>
          <a:stretch/>
        </p:blipFill>
        <p:spPr>
          <a:xfrm>
            <a:off x="1309617" y="2524401"/>
            <a:ext cx="9572766" cy="4333599"/>
          </a:xfrm>
          <a:prstGeom prst="rect">
            <a:avLst/>
          </a:prstGeom>
          <a:ln>
            <a:noFill/>
          </a:ln>
          <a:effectLst>
            <a:softEdge rad="112500"/>
          </a:effectLst>
        </p:spPr>
      </p:pic>
      <p:sp>
        <p:nvSpPr>
          <p:cNvPr id="65538" name="TextBox 2">
            <a:extLst>
              <a:ext uri="{FF2B5EF4-FFF2-40B4-BE49-F238E27FC236}">
                <a16:creationId xmlns:a16="http://schemas.microsoft.com/office/drawing/2014/main" id="{C26E5A8A-E2E5-DB31-13C7-D62205A33903}"/>
              </a:ext>
            </a:extLst>
          </p:cNvPr>
          <p:cNvSpPr txBox="1">
            <a:spLocks noChangeArrowheads="1"/>
          </p:cNvSpPr>
          <p:nvPr/>
        </p:nvSpPr>
        <p:spPr bwMode="auto">
          <a:xfrm>
            <a:off x="304800" y="76200"/>
            <a:ext cx="11582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“When Abram heard that his kinsman had been taken captive, he led forth his trained men, born in his house, 318 of them, and went in pursuit as far as Dan.”</a:t>
            </a:r>
            <a:r>
              <a:rPr lang="en-US" altLang="en-US" sz="3200" dirty="0"/>
              <a:t>	</a:t>
            </a:r>
            <a:r>
              <a:rPr lang="en-US" altLang="en-US" sz="2800" dirty="0"/>
              <a:t>					</a:t>
            </a:r>
            <a:r>
              <a:rPr lang="en-US" altLang="en-US" sz="3200" dirty="0"/>
              <a:t>(Gen. 14:14)</a:t>
            </a:r>
            <a:endParaRPr lang="en-US" altLang="en-US" sz="2000" dirty="0"/>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B tomb stitched">
            <a:extLst>
              <a:ext uri="{FF2B5EF4-FFF2-40B4-BE49-F238E27FC236}">
                <a16:creationId xmlns:a16="http://schemas.microsoft.com/office/drawing/2014/main" id="{35845BCA-33C4-CA3C-C1AD-7B1B2FDF21F9}"/>
              </a:ext>
            </a:extLst>
          </p:cNvPr>
          <p:cNvPicPr>
            <a:picLocks noChangeAspect="1" noChangeArrowheads="1"/>
          </p:cNvPicPr>
          <p:nvPr/>
        </p:nvPicPr>
        <p:blipFill>
          <a:blip r:embed="rId3" cstate="screen"/>
          <a:srcRect/>
          <a:stretch>
            <a:fillRect/>
          </a:stretch>
        </p:blipFill>
        <p:spPr bwMode="auto">
          <a:xfrm>
            <a:off x="294023" y="1066800"/>
            <a:ext cx="11750216" cy="3886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66562" name="TextBox 1">
            <a:extLst>
              <a:ext uri="{FF2B5EF4-FFF2-40B4-BE49-F238E27FC236}">
                <a16:creationId xmlns:a16="http://schemas.microsoft.com/office/drawing/2014/main" id="{232AD7F5-F1B6-28B6-76FA-136B4C9600CA}"/>
              </a:ext>
            </a:extLst>
          </p:cNvPr>
          <p:cNvSpPr txBox="1">
            <a:spLocks noChangeArrowheads="1"/>
          </p:cNvSpPr>
          <p:nvPr/>
        </p:nvSpPr>
        <p:spPr bwMode="auto">
          <a:xfrm>
            <a:off x="1676401" y="5486400"/>
            <a:ext cx="88458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Middle Bronze Age Tomb from Jericho</a:t>
            </a: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code of Hamurabi">
            <a:extLst>
              <a:ext uri="{FF2B5EF4-FFF2-40B4-BE49-F238E27FC236}">
                <a16:creationId xmlns:a16="http://schemas.microsoft.com/office/drawing/2014/main" id="{9C8151BB-EE40-B46B-721B-08325F874C13}"/>
              </a:ext>
            </a:extLst>
          </p:cNvPr>
          <p:cNvPicPr>
            <a:picLocks noChangeAspect="1" noChangeArrowheads="1"/>
          </p:cNvPicPr>
          <p:nvPr/>
        </p:nvPicPr>
        <p:blipFill>
          <a:blip r:embed="rId3"/>
          <a:srcRect/>
          <a:stretch>
            <a:fillRect/>
          </a:stretch>
        </p:blipFill>
        <p:spPr bwMode="auto">
          <a:xfrm>
            <a:off x="1219200" y="235526"/>
            <a:ext cx="5357814" cy="6234547"/>
          </a:xfrm>
          <a:prstGeom prst="rect">
            <a:avLst/>
          </a:prstGeom>
          <a:ln>
            <a:noFill/>
          </a:ln>
          <a:effectLst>
            <a:outerShdw blurRad="292100" dist="139700" dir="2700000" algn="tl" rotWithShape="0">
              <a:srgbClr val="333333">
                <a:alpha val="65000"/>
              </a:srgbClr>
            </a:outerShdw>
          </a:effectLst>
        </p:spPr>
      </p:pic>
      <p:sp>
        <p:nvSpPr>
          <p:cNvPr id="20482" name="Text Box 5">
            <a:extLst>
              <a:ext uri="{FF2B5EF4-FFF2-40B4-BE49-F238E27FC236}">
                <a16:creationId xmlns:a16="http://schemas.microsoft.com/office/drawing/2014/main" id="{F2C89120-6CB1-C083-8B08-80A5EF94A4BA}"/>
              </a:ext>
            </a:extLst>
          </p:cNvPr>
          <p:cNvSpPr txBox="1">
            <a:spLocks noChangeArrowheads="1"/>
          </p:cNvSpPr>
          <p:nvPr/>
        </p:nvSpPr>
        <p:spPr bwMode="auto">
          <a:xfrm>
            <a:off x="7391401" y="609601"/>
            <a:ext cx="340830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top of Code of</a:t>
            </a:r>
          </a:p>
          <a:p>
            <a:r>
              <a:rPr lang="en-US" altLang="en-US" sz="4000" dirty="0"/>
              <a:t>Hammurabi</a:t>
            </a:r>
          </a:p>
        </p:txBody>
      </p:sp>
      <p:sp>
        <p:nvSpPr>
          <p:cNvPr id="51206" name="Text Box 6">
            <a:extLst>
              <a:ext uri="{FF2B5EF4-FFF2-40B4-BE49-F238E27FC236}">
                <a16:creationId xmlns:a16="http://schemas.microsoft.com/office/drawing/2014/main" id="{1982FCF4-E45A-01F1-B523-9BD5DBF9BB75}"/>
              </a:ext>
            </a:extLst>
          </p:cNvPr>
          <p:cNvSpPr txBox="1">
            <a:spLocks noChangeArrowheads="1"/>
          </p:cNvSpPr>
          <p:nvPr/>
        </p:nvSpPr>
        <p:spPr bwMode="auto">
          <a:xfrm>
            <a:off x="7919590" y="2789819"/>
            <a:ext cx="23519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Shamash</a:t>
            </a:r>
          </a:p>
        </p:txBody>
      </p:sp>
      <p:sp>
        <p:nvSpPr>
          <p:cNvPr id="51207" name="Text Box 7">
            <a:extLst>
              <a:ext uri="{FF2B5EF4-FFF2-40B4-BE49-F238E27FC236}">
                <a16:creationId xmlns:a16="http://schemas.microsoft.com/office/drawing/2014/main" id="{DD988B2E-8946-5B34-A21A-DB3DD100DB6B}"/>
              </a:ext>
            </a:extLst>
          </p:cNvPr>
          <p:cNvSpPr txBox="1">
            <a:spLocks noChangeArrowheads="1"/>
          </p:cNvSpPr>
          <p:nvPr/>
        </p:nvSpPr>
        <p:spPr bwMode="auto">
          <a:xfrm>
            <a:off x="7676735" y="4724400"/>
            <a:ext cx="28376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Hammurabi</a:t>
            </a:r>
          </a:p>
        </p:txBody>
      </p:sp>
      <p:sp>
        <p:nvSpPr>
          <p:cNvPr id="51208" name="Line 8">
            <a:extLst>
              <a:ext uri="{FF2B5EF4-FFF2-40B4-BE49-F238E27FC236}">
                <a16:creationId xmlns:a16="http://schemas.microsoft.com/office/drawing/2014/main" id="{B4CA28A0-5D9F-C720-BFAC-76AABCF3733E}"/>
              </a:ext>
            </a:extLst>
          </p:cNvPr>
          <p:cNvSpPr>
            <a:spLocks noChangeShapeType="1"/>
          </p:cNvSpPr>
          <p:nvPr/>
        </p:nvSpPr>
        <p:spPr bwMode="auto">
          <a:xfrm flipH="1" flipV="1">
            <a:off x="5638800" y="3146285"/>
            <a:ext cx="2133600" cy="1344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9" name="Line 9">
            <a:extLst>
              <a:ext uri="{FF2B5EF4-FFF2-40B4-BE49-F238E27FC236}">
                <a16:creationId xmlns:a16="http://schemas.microsoft.com/office/drawing/2014/main" id="{13EC31EE-5528-593A-CDDE-2F181F3C701F}"/>
              </a:ext>
            </a:extLst>
          </p:cNvPr>
          <p:cNvSpPr>
            <a:spLocks noChangeShapeType="1"/>
          </p:cNvSpPr>
          <p:nvPr/>
        </p:nvSpPr>
        <p:spPr bwMode="auto">
          <a:xfrm flipH="1" flipV="1">
            <a:off x="2895599" y="3146284"/>
            <a:ext cx="4781135" cy="193221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randombar(horizontal)">
                                      <p:cBhvr>
                                        <p:cTn id="7" dur="500"/>
                                        <p:tgtEl>
                                          <p:spTgt spid="51206"/>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51208"/>
                                        </p:tgtEl>
                                        <p:attrNameLst>
                                          <p:attrName>style.visibility</p:attrName>
                                        </p:attrNameLst>
                                      </p:cBhvr>
                                      <p:to>
                                        <p:strVal val="visible"/>
                                      </p:to>
                                    </p:set>
                                    <p:animEffect transition="in" filter="wipe(right)">
                                      <p:cBhvr>
                                        <p:cTn id="11" dur="500"/>
                                        <p:tgtEl>
                                          <p:spTgt spid="51208"/>
                                        </p:tgtEl>
                                      </p:cBhvr>
                                    </p:animEffect>
                                  </p:childTnLst>
                                </p:cTn>
                              </p:par>
                            </p:childTnLst>
                          </p:cTn>
                        </p:par>
                        <p:par>
                          <p:cTn id="12" fill="hold" nodeType="afterGroup">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1207"/>
                                        </p:tgtEl>
                                        <p:attrNameLst>
                                          <p:attrName>style.visibility</p:attrName>
                                        </p:attrNameLst>
                                      </p:cBhvr>
                                      <p:to>
                                        <p:strVal val="visible"/>
                                      </p:to>
                                    </p:set>
                                    <p:animEffect transition="in" filter="randombar(horizontal)">
                                      <p:cBhvr>
                                        <p:cTn id="15" dur="500"/>
                                        <p:tgtEl>
                                          <p:spTgt spid="51207"/>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51209"/>
                                        </p:tgtEl>
                                        <p:attrNameLst>
                                          <p:attrName>style.visibility</p:attrName>
                                        </p:attrNameLst>
                                      </p:cBhvr>
                                      <p:to>
                                        <p:strVal val="visible"/>
                                      </p:to>
                                    </p:set>
                                    <p:animEffect transition="in" filter="wipe(down)">
                                      <p:cBhvr>
                                        <p:cTn id="19" dur="500"/>
                                        <p:tgtEl>
                                          <p:spTgt spid="5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P spid="5120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4">
            <a:extLst>
              <a:ext uri="{FF2B5EF4-FFF2-40B4-BE49-F238E27FC236}">
                <a16:creationId xmlns:a16="http://schemas.microsoft.com/office/drawing/2014/main" id="{ACD14FF8-752F-EFEB-000B-541955504FBC}"/>
              </a:ext>
            </a:extLst>
          </p:cNvPr>
          <p:cNvSpPr txBox="1">
            <a:spLocks noChangeArrowheads="1"/>
          </p:cNvSpPr>
          <p:nvPr/>
        </p:nvSpPr>
        <p:spPr bwMode="auto">
          <a:xfrm>
            <a:off x="381000" y="381000"/>
            <a:ext cx="114300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dirty="0"/>
              <a:t>“By faith Abraham obeyed when he was called to</a:t>
            </a:r>
          </a:p>
          <a:p>
            <a:r>
              <a:rPr lang="en-US" altLang="en-US" sz="4000" dirty="0"/>
              <a:t>go out to a place that he was to receive as an</a:t>
            </a:r>
          </a:p>
          <a:p>
            <a:r>
              <a:rPr lang="en-US" altLang="en-US" sz="4000" dirty="0"/>
              <a:t>inheritance.  And he went out, not knowing where </a:t>
            </a:r>
          </a:p>
          <a:p>
            <a:r>
              <a:rPr lang="en-US" altLang="en-US" sz="4000" dirty="0"/>
              <a:t>he was going.  By faith he went to live in the land</a:t>
            </a:r>
          </a:p>
          <a:p>
            <a:r>
              <a:rPr lang="en-US" altLang="en-US" sz="4000" dirty="0"/>
              <a:t>of promise, as in a foreign land, living in tents with</a:t>
            </a:r>
          </a:p>
          <a:p>
            <a:r>
              <a:rPr lang="en-US" altLang="en-US" sz="4000" dirty="0"/>
              <a:t>Isaac and Jacob, heirs with him of the same promise. For he was looking forward to the city that has foundations, whose designer and building is God.”</a:t>
            </a:r>
          </a:p>
          <a:p>
            <a:r>
              <a:rPr lang="en-US" altLang="en-US" sz="2400" dirty="0"/>
              <a:t>							</a:t>
            </a:r>
            <a:r>
              <a:rPr lang="en-US" altLang="en-US" sz="3600" dirty="0"/>
              <a:t>Hebrews 11:8-10 (ESV)</a:t>
            </a:r>
            <a:endParaRPr lang="en-US" altLang="en-US" sz="2400" dirty="0"/>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Patriarchs">
            <a:extLst>
              <a:ext uri="{FF2B5EF4-FFF2-40B4-BE49-F238E27FC236}">
                <a16:creationId xmlns:a16="http://schemas.microsoft.com/office/drawing/2014/main" id="{22D8E373-5528-270F-FF85-1BA395C25CDF}"/>
              </a:ext>
            </a:extLst>
          </p:cNvPr>
          <p:cNvPicPr>
            <a:picLocks noChangeAspect="1" noChangeArrowheads="1"/>
          </p:cNvPicPr>
          <p:nvPr/>
        </p:nvPicPr>
        <p:blipFill>
          <a:blip r:embed="rId3"/>
          <a:srcRect/>
          <a:stretch>
            <a:fillRect/>
          </a:stretch>
        </p:blipFill>
        <p:spPr bwMode="auto">
          <a:xfrm>
            <a:off x="2020888" y="152401"/>
            <a:ext cx="8113712" cy="65627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53260" name="Text Box 12">
            <a:extLst>
              <a:ext uri="{FF2B5EF4-FFF2-40B4-BE49-F238E27FC236}">
                <a16:creationId xmlns:a16="http://schemas.microsoft.com/office/drawing/2014/main" id="{6539EAB2-587C-4D16-029D-E36A30C2D86D}"/>
              </a:ext>
            </a:extLst>
          </p:cNvPr>
          <p:cNvSpPr txBox="1">
            <a:spLocks noChangeArrowheads="1"/>
          </p:cNvSpPr>
          <p:nvPr/>
        </p:nvSpPr>
        <p:spPr bwMode="auto">
          <a:xfrm>
            <a:off x="7162800" y="4648201"/>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Ur</a:t>
            </a:r>
          </a:p>
        </p:txBody>
      </p:sp>
      <p:sp>
        <p:nvSpPr>
          <p:cNvPr id="53261" name="Line 13">
            <a:extLst>
              <a:ext uri="{FF2B5EF4-FFF2-40B4-BE49-F238E27FC236}">
                <a16:creationId xmlns:a16="http://schemas.microsoft.com/office/drawing/2014/main" id="{3E0DA7B5-F9E5-3DFF-6A16-063ECE88E166}"/>
              </a:ext>
            </a:extLst>
          </p:cNvPr>
          <p:cNvSpPr>
            <a:spLocks noChangeShapeType="1"/>
          </p:cNvSpPr>
          <p:nvPr/>
        </p:nvSpPr>
        <p:spPr bwMode="auto">
          <a:xfrm flipV="1">
            <a:off x="7543800" y="4572000"/>
            <a:ext cx="12954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2" name="Text Box 14">
            <a:extLst>
              <a:ext uri="{FF2B5EF4-FFF2-40B4-BE49-F238E27FC236}">
                <a16:creationId xmlns:a16="http://schemas.microsoft.com/office/drawing/2014/main" id="{F83652CD-ECEF-7C31-7EC7-B6400701CF93}"/>
              </a:ext>
            </a:extLst>
          </p:cNvPr>
          <p:cNvSpPr txBox="1">
            <a:spLocks noChangeArrowheads="1"/>
          </p:cNvSpPr>
          <p:nvPr/>
        </p:nvSpPr>
        <p:spPr bwMode="auto">
          <a:xfrm>
            <a:off x="6553200" y="4114801"/>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Haran</a:t>
            </a:r>
          </a:p>
        </p:txBody>
      </p:sp>
      <p:sp>
        <p:nvSpPr>
          <p:cNvPr id="53263" name="Line 15">
            <a:extLst>
              <a:ext uri="{FF2B5EF4-FFF2-40B4-BE49-F238E27FC236}">
                <a16:creationId xmlns:a16="http://schemas.microsoft.com/office/drawing/2014/main" id="{6B5F3B7A-9F80-775D-BDE3-E87F596F81CE}"/>
              </a:ext>
            </a:extLst>
          </p:cNvPr>
          <p:cNvSpPr>
            <a:spLocks noChangeShapeType="1"/>
          </p:cNvSpPr>
          <p:nvPr/>
        </p:nvSpPr>
        <p:spPr bwMode="auto">
          <a:xfrm flipH="1" flipV="1">
            <a:off x="6553200" y="2362200"/>
            <a:ext cx="381000" cy="1752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4" name="Text Box 16">
            <a:extLst>
              <a:ext uri="{FF2B5EF4-FFF2-40B4-BE49-F238E27FC236}">
                <a16:creationId xmlns:a16="http://schemas.microsoft.com/office/drawing/2014/main" id="{F6062980-104B-DE39-864F-A6E166A1DC8E}"/>
              </a:ext>
            </a:extLst>
          </p:cNvPr>
          <p:cNvSpPr txBox="1">
            <a:spLocks noChangeArrowheads="1"/>
          </p:cNvSpPr>
          <p:nvPr/>
        </p:nvSpPr>
        <p:spPr bwMode="auto">
          <a:xfrm>
            <a:off x="5715000" y="4648201"/>
            <a:ext cx="120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Shechem</a:t>
            </a:r>
          </a:p>
        </p:txBody>
      </p:sp>
      <p:sp>
        <p:nvSpPr>
          <p:cNvPr id="53265" name="Line 17">
            <a:extLst>
              <a:ext uri="{FF2B5EF4-FFF2-40B4-BE49-F238E27FC236}">
                <a16:creationId xmlns:a16="http://schemas.microsoft.com/office/drawing/2014/main" id="{6B25400C-7469-FD35-DAEA-775BDF6070F0}"/>
              </a:ext>
            </a:extLst>
          </p:cNvPr>
          <p:cNvSpPr>
            <a:spLocks noChangeShapeType="1"/>
          </p:cNvSpPr>
          <p:nvPr/>
        </p:nvSpPr>
        <p:spPr bwMode="auto">
          <a:xfrm flipH="1" flipV="1">
            <a:off x="5334000" y="4114800"/>
            <a:ext cx="9144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3260"/>
                                        </p:tgtEl>
                                        <p:attrNameLst>
                                          <p:attrName>style.visibility</p:attrName>
                                        </p:attrNameLst>
                                      </p:cBhvr>
                                      <p:to>
                                        <p:strVal val="visible"/>
                                      </p:to>
                                    </p:set>
                                    <p:animEffect transition="in" filter="randombar(horizontal)">
                                      <p:cBhvr>
                                        <p:cTn id="7" dur="500"/>
                                        <p:tgtEl>
                                          <p:spTgt spid="5326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3261"/>
                                        </p:tgtEl>
                                        <p:attrNameLst>
                                          <p:attrName>style.visibility</p:attrName>
                                        </p:attrNameLst>
                                      </p:cBhvr>
                                      <p:to>
                                        <p:strVal val="visible"/>
                                      </p:to>
                                    </p:set>
                                    <p:animEffect transition="in" filter="wipe(left)">
                                      <p:cBhvr>
                                        <p:cTn id="11" dur="500"/>
                                        <p:tgtEl>
                                          <p:spTgt spid="5326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nodeType="clickEffect">
                                  <p:stCondLst>
                                    <p:cond delay="0"/>
                                  </p:stCondLst>
                                  <p:childTnLst>
                                    <p:set>
                                      <p:cBhvr>
                                        <p:cTn id="15" dur="1" fill="hold">
                                          <p:stCondLst>
                                            <p:cond delay="0"/>
                                          </p:stCondLst>
                                        </p:cTn>
                                        <p:tgtEl>
                                          <p:spTgt spid="53262">
                                            <p:txEl>
                                              <p:pRg st="0" end="0"/>
                                            </p:txEl>
                                          </p:spTgt>
                                        </p:tgtEl>
                                        <p:attrNameLst>
                                          <p:attrName>style.visibility</p:attrName>
                                        </p:attrNameLst>
                                      </p:cBhvr>
                                      <p:to>
                                        <p:strVal val="visible"/>
                                      </p:to>
                                    </p:set>
                                    <p:animEffect transition="in" filter="randombar(horizontal)">
                                      <p:cBhvr>
                                        <p:cTn id="16" dur="500"/>
                                        <p:tgtEl>
                                          <p:spTgt spid="53262">
                                            <p:txEl>
                                              <p:pRg st="0" end="0"/>
                                            </p:txEl>
                                          </p:spTgt>
                                        </p:tgtEl>
                                      </p:cBhvr>
                                    </p:animEffect>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53263"/>
                                        </p:tgtEl>
                                        <p:attrNameLst>
                                          <p:attrName>style.visibility</p:attrName>
                                        </p:attrNameLst>
                                      </p:cBhvr>
                                      <p:to>
                                        <p:strVal val="visible"/>
                                      </p:to>
                                    </p:set>
                                    <p:animEffect transition="in" filter="wipe(down)">
                                      <p:cBhvr>
                                        <p:cTn id="20" dur="500"/>
                                        <p:tgtEl>
                                          <p:spTgt spid="5326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53264"/>
                                        </p:tgtEl>
                                        <p:attrNameLst>
                                          <p:attrName>style.visibility</p:attrName>
                                        </p:attrNameLst>
                                      </p:cBhvr>
                                      <p:to>
                                        <p:strVal val="visible"/>
                                      </p:to>
                                    </p:set>
                                    <p:animEffect transition="in" filter="randombar(horizontal)">
                                      <p:cBhvr>
                                        <p:cTn id="25" dur="500"/>
                                        <p:tgtEl>
                                          <p:spTgt spid="53264"/>
                                        </p:tgtEl>
                                      </p:cBhvr>
                                    </p:animEffect>
                                  </p:childTnLst>
                                </p:cTn>
                              </p:par>
                            </p:childTnLst>
                          </p:cTn>
                        </p:par>
                        <p:par>
                          <p:cTn id="26" fill="hold" nodeType="afterGroup">
                            <p:stCondLst>
                              <p:cond delay="500"/>
                            </p:stCondLst>
                            <p:childTnLst>
                              <p:par>
                                <p:cTn id="27" presetID="22" presetClass="entr" presetSubtype="2" fill="hold" nodeType="afterEffect">
                                  <p:stCondLst>
                                    <p:cond delay="0"/>
                                  </p:stCondLst>
                                  <p:childTnLst>
                                    <p:set>
                                      <p:cBhvr>
                                        <p:cTn id="28" dur="1" fill="hold">
                                          <p:stCondLst>
                                            <p:cond delay="0"/>
                                          </p:stCondLst>
                                        </p:cTn>
                                        <p:tgtEl>
                                          <p:spTgt spid="53265"/>
                                        </p:tgtEl>
                                        <p:attrNameLst>
                                          <p:attrName>style.visibility</p:attrName>
                                        </p:attrNameLst>
                                      </p:cBhvr>
                                      <p:to>
                                        <p:strVal val="visible"/>
                                      </p:to>
                                    </p:set>
                                    <p:animEffect transition="in" filter="wipe(right)">
                                      <p:cBhvr>
                                        <p:cTn id="29" dur="500"/>
                                        <p:tgtEl>
                                          <p:spTgt spid="5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0" grpId="0"/>
      <p:bldP spid="532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ad shepherd.jpg">
            <a:extLst>
              <a:ext uri="{FF2B5EF4-FFF2-40B4-BE49-F238E27FC236}">
                <a16:creationId xmlns:a16="http://schemas.microsoft.com/office/drawing/2014/main" id="{9DD789DC-F67B-3ADB-9FD1-3AE9C7099CE5}"/>
              </a:ext>
            </a:extLst>
          </p:cNvPr>
          <p:cNvPicPr>
            <a:picLocks noChangeAspect="1"/>
          </p:cNvPicPr>
          <p:nvPr/>
        </p:nvPicPr>
        <p:blipFill rotWithShape="1">
          <a:blip r:embed="rId3"/>
          <a:srcRect l="13696" t="27218" r="6816"/>
          <a:stretch/>
        </p:blipFill>
        <p:spPr bwMode="auto">
          <a:xfrm>
            <a:off x="254993" y="381000"/>
            <a:ext cx="11778970" cy="6019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Camel oasis 2">
            <a:extLst>
              <a:ext uri="{FF2B5EF4-FFF2-40B4-BE49-F238E27FC236}">
                <a16:creationId xmlns:a16="http://schemas.microsoft.com/office/drawing/2014/main" id="{CC60DCFC-BAC8-3EED-044D-FF399C2D9B8A}"/>
              </a:ext>
            </a:extLst>
          </p:cNvPr>
          <p:cNvPicPr>
            <a:picLocks noChangeAspect="1" noChangeArrowheads="1"/>
          </p:cNvPicPr>
          <p:nvPr/>
        </p:nvPicPr>
        <p:blipFill>
          <a:blip r:embed="rId3"/>
          <a:srcRect/>
          <a:stretch>
            <a:fillRect/>
          </a:stretch>
        </p:blipFill>
        <p:spPr bwMode="auto">
          <a:xfrm>
            <a:off x="1676400" y="112714"/>
            <a:ext cx="8763000" cy="657383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yan 188 copy.jpg">
            <a:extLst>
              <a:ext uri="{FF2B5EF4-FFF2-40B4-BE49-F238E27FC236}">
                <a16:creationId xmlns:a16="http://schemas.microsoft.com/office/drawing/2014/main" id="{16E06DCA-E7D2-5CCA-D3B3-F63C164F49CA}"/>
              </a:ext>
            </a:extLst>
          </p:cNvPr>
          <p:cNvPicPr>
            <a:picLocks noChangeAspect="1"/>
          </p:cNvPicPr>
          <p:nvPr/>
        </p:nvPicPr>
        <p:blipFill>
          <a:blip r:embed="rId3"/>
          <a:srcRect l="4572"/>
          <a:stretch>
            <a:fillRect/>
          </a:stretch>
        </p:blipFill>
        <p:spPr bwMode="auto">
          <a:xfrm>
            <a:off x="1660526" y="227014"/>
            <a:ext cx="8855075" cy="632618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trees and bushes&#10;&#10;Description automatically generated with medium confidence">
            <a:extLst>
              <a:ext uri="{FF2B5EF4-FFF2-40B4-BE49-F238E27FC236}">
                <a16:creationId xmlns:a16="http://schemas.microsoft.com/office/drawing/2014/main" id="{BC20CC43-A7B7-649B-6F29-F73FBB52E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165199"/>
            <a:ext cx="9829800" cy="6527601"/>
          </a:xfrm>
          <a:prstGeom prst="rect">
            <a:avLst/>
          </a:prstGeom>
        </p:spPr>
      </p:pic>
    </p:spTree>
    <p:extLst>
      <p:ext uri="{BB962C8B-B14F-4D97-AF65-F5344CB8AC3E}">
        <p14:creationId xmlns:p14="http://schemas.microsoft.com/office/powerpoint/2010/main" val="3836957106"/>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10011.JPG">
            <a:extLst>
              <a:ext uri="{FF2B5EF4-FFF2-40B4-BE49-F238E27FC236}">
                <a16:creationId xmlns:a16="http://schemas.microsoft.com/office/drawing/2014/main" id="{CBC39593-260A-AAC4-05A5-D8F34067C93E}"/>
              </a:ext>
            </a:extLst>
          </p:cNvPr>
          <p:cNvPicPr>
            <a:picLocks noChangeAspect="1"/>
          </p:cNvPicPr>
          <p:nvPr/>
        </p:nvPicPr>
        <p:blipFill>
          <a:blip r:embed="rId3"/>
          <a:srcRect/>
          <a:stretch>
            <a:fillRect/>
          </a:stretch>
        </p:blipFill>
        <p:spPr bwMode="auto">
          <a:xfrm>
            <a:off x="1752600" y="152400"/>
            <a:ext cx="8686800" cy="65151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30722" name="TextBox 1">
            <a:extLst>
              <a:ext uri="{FF2B5EF4-FFF2-40B4-BE49-F238E27FC236}">
                <a16:creationId xmlns:a16="http://schemas.microsoft.com/office/drawing/2014/main" id="{81726E90-605E-3A11-EBB0-968684BB2DD4}"/>
              </a:ext>
            </a:extLst>
          </p:cNvPr>
          <p:cNvSpPr txBox="1">
            <a:spLocks noChangeArrowheads="1"/>
          </p:cNvSpPr>
          <p:nvPr/>
        </p:nvSpPr>
        <p:spPr bwMode="auto">
          <a:xfrm>
            <a:off x="1828800" y="5486400"/>
            <a:ext cx="3810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a:t>Mudbrick, arched gate</a:t>
            </a:r>
          </a:p>
          <a:p>
            <a:r>
              <a:rPr lang="en-US" altLang="en-US" sz="2800"/>
              <a:t>at Dan</a:t>
            </a:r>
          </a:p>
        </p:txBody>
      </p:sp>
      <p:pic>
        <p:nvPicPr>
          <p:cNvPr id="6" name="Picture 4" descr="Dan MB II model">
            <a:extLst>
              <a:ext uri="{FF2B5EF4-FFF2-40B4-BE49-F238E27FC236}">
                <a16:creationId xmlns:a16="http://schemas.microsoft.com/office/drawing/2014/main" id="{4C47E06D-0688-5AA0-193D-8D1E28CA071E}"/>
              </a:ext>
            </a:extLst>
          </p:cNvPr>
          <p:cNvPicPr>
            <a:picLocks noChangeAspect="1" noChangeArrowheads="1"/>
          </p:cNvPicPr>
          <p:nvPr/>
        </p:nvPicPr>
        <p:blipFill>
          <a:blip r:embed="rId4"/>
          <a:srcRect/>
          <a:stretch>
            <a:fillRect/>
          </a:stretch>
        </p:blipFill>
        <p:spPr bwMode="auto">
          <a:xfrm>
            <a:off x="7010400" y="152400"/>
            <a:ext cx="3429000" cy="2249488"/>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Kilter.thmx</Template>
  <TotalTime>1738</TotalTime>
  <Words>571</Words>
  <Application>Microsoft Office PowerPoint</Application>
  <PresentationFormat>Widescreen</PresentationFormat>
  <Paragraphs>99</Paragraphs>
  <Slides>31</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Rockwell</vt:lpstr>
      <vt:lpstr>Wingdings</vt:lpstr>
      <vt:lpstr>Kilter</vt:lpstr>
      <vt:lpstr>Abraham, What Did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Harding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Father Abraham</dc:title>
  <dc:creator>Dale Manor</dc:creator>
  <cp:lastModifiedBy>David Sproule</cp:lastModifiedBy>
  <cp:revision>82</cp:revision>
  <dcterms:created xsi:type="dcterms:W3CDTF">2004-01-31T02:19:01Z</dcterms:created>
  <dcterms:modified xsi:type="dcterms:W3CDTF">2023-11-05T22:07:52Z</dcterms:modified>
</cp:coreProperties>
</file>