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E76D5091-007A-4644-AA2E-B0285ADD60E0}"/>
    <pc:docChg chg="addSld delSld modSld">
      <pc:chgData name="David Sproule" userId="c8dad340-932d-4df5-ab3a-be7029586225" providerId="ADAL" clId="{E76D5091-007A-4644-AA2E-B0285ADD60E0}" dt="2023-10-01T19:21:43.529" v="28" actId="2696"/>
      <pc:docMkLst>
        <pc:docMk/>
      </pc:docMkLst>
      <pc:sldChg chg="modSp mod">
        <pc:chgData name="David Sproule" userId="c8dad340-932d-4df5-ab3a-be7029586225" providerId="ADAL" clId="{E76D5091-007A-4644-AA2E-B0285ADD60E0}" dt="2023-10-01T19:17:07.180" v="2"/>
        <pc:sldMkLst>
          <pc:docMk/>
          <pc:sldMk cId="839501631" sldId="256"/>
        </pc:sldMkLst>
        <pc:spChg chg="mod">
          <ac:chgData name="David Sproule" userId="c8dad340-932d-4df5-ab3a-be7029586225" providerId="ADAL" clId="{E76D5091-007A-4644-AA2E-B0285ADD60E0}" dt="2023-10-01T19:17:07.180" v="2"/>
          <ac:spMkLst>
            <pc:docMk/>
            <pc:sldMk cId="839501631" sldId="256"/>
            <ac:spMk id="2" creationId="{89C1CA97-E4A6-FCA5-7C5A-237577017A9E}"/>
          </ac:spMkLst>
        </pc:spChg>
      </pc:sldChg>
      <pc:sldChg chg="modSp mod modAnim">
        <pc:chgData name="David Sproule" userId="c8dad340-932d-4df5-ab3a-be7029586225" providerId="ADAL" clId="{E76D5091-007A-4644-AA2E-B0285ADD60E0}" dt="2023-10-01T19:18:25.826" v="6"/>
        <pc:sldMkLst>
          <pc:docMk/>
          <pc:sldMk cId="3614113530" sldId="257"/>
        </pc:sldMkLst>
        <pc:spChg chg="mod">
          <ac:chgData name="David Sproule" userId="c8dad340-932d-4df5-ab3a-be7029586225" providerId="ADAL" clId="{E76D5091-007A-4644-AA2E-B0285ADD60E0}" dt="2023-10-01T19:17:12.150" v="3"/>
          <ac:spMkLst>
            <pc:docMk/>
            <pc:sldMk cId="3614113530" sldId="257"/>
            <ac:spMk id="2" creationId="{D353539A-FB88-35E4-A099-62701F154CFA}"/>
          </ac:spMkLst>
        </pc:spChg>
        <pc:spChg chg="mod">
          <ac:chgData name="David Sproule" userId="c8dad340-932d-4df5-ab3a-be7029586225" providerId="ADAL" clId="{E76D5091-007A-4644-AA2E-B0285ADD60E0}" dt="2023-10-01T19:17:54.918" v="5"/>
          <ac:spMkLst>
            <pc:docMk/>
            <pc:sldMk cId="3614113530" sldId="257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2197983763" sldId="258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1077555639" sldId="259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234687240" sldId="260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105901061" sldId="261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3038121868" sldId="262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1610884144" sldId="263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1363810546" sldId="264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4179300455" sldId="265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448882606" sldId="266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396414034" sldId="267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3446444251" sldId="268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2854817415" sldId="269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3088531570" sldId="270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1353309556" sldId="271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1983444837" sldId="272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4060170327" sldId="273"/>
        </pc:sldMkLst>
      </pc:sldChg>
      <pc:sldChg chg="del">
        <pc:chgData name="David Sproule" userId="c8dad340-932d-4df5-ab3a-be7029586225" providerId="ADAL" clId="{E76D5091-007A-4644-AA2E-B0285ADD60E0}" dt="2023-10-01T19:17:19.334" v="4" actId="47"/>
        <pc:sldMkLst>
          <pc:docMk/>
          <pc:sldMk cId="2599357056" sldId="274"/>
        </pc:sldMkLst>
      </pc:sldChg>
      <pc:sldChg chg="del">
        <pc:chgData name="David Sproule" userId="c8dad340-932d-4df5-ab3a-be7029586225" providerId="ADAL" clId="{E76D5091-007A-4644-AA2E-B0285ADD60E0}" dt="2023-10-01T19:21:43.529" v="28" actId="2696"/>
        <pc:sldMkLst>
          <pc:docMk/>
          <pc:sldMk cId="3080452997" sldId="275"/>
        </pc:sldMkLst>
      </pc:sldChg>
      <pc:sldChg chg="modSp add modAnim">
        <pc:chgData name="David Sproule" userId="c8dad340-932d-4df5-ab3a-be7029586225" providerId="ADAL" clId="{E76D5091-007A-4644-AA2E-B0285ADD60E0}" dt="2023-10-01T19:18:40.368" v="9"/>
        <pc:sldMkLst>
          <pc:docMk/>
          <pc:sldMk cId="3614790617" sldId="276"/>
        </pc:sldMkLst>
        <pc:spChg chg="mod">
          <ac:chgData name="David Sproule" userId="c8dad340-932d-4df5-ab3a-be7029586225" providerId="ADAL" clId="{E76D5091-007A-4644-AA2E-B0285ADD60E0}" dt="2023-10-01T19:18:35.495" v="8"/>
          <ac:spMkLst>
            <pc:docMk/>
            <pc:sldMk cId="3614790617" sldId="276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E76D5091-007A-4644-AA2E-B0285ADD60E0}" dt="2023-10-01T19:19:32.610" v="14"/>
        <pc:sldMkLst>
          <pc:docMk/>
          <pc:sldMk cId="14426802" sldId="277"/>
        </pc:sldMkLst>
        <pc:spChg chg="mod">
          <ac:chgData name="David Sproule" userId="c8dad340-932d-4df5-ab3a-be7029586225" providerId="ADAL" clId="{E76D5091-007A-4644-AA2E-B0285ADD60E0}" dt="2023-10-01T19:19:04.127" v="12" actId="20577"/>
          <ac:spMkLst>
            <pc:docMk/>
            <pc:sldMk cId="14426802" sldId="277"/>
            <ac:spMk id="3" creationId="{0CAF674A-D9D8-8295-02DB-BA63870D8C77}"/>
          </ac:spMkLst>
        </pc:spChg>
      </pc:sldChg>
      <pc:sldChg chg="modSp add mod modAnim">
        <pc:chgData name="David Sproule" userId="c8dad340-932d-4df5-ab3a-be7029586225" providerId="ADAL" clId="{E76D5091-007A-4644-AA2E-B0285ADD60E0}" dt="2023-10-01T19:20:11.826" v="19" actId="14100"/>
        <pc:sldMkLst>
          <pc:docMk/>
          <pc:sldMk cId="3665529795" sldId="278"/>
        </pc:sldMkLst>
        <pc:spChg chg="mod">
          <ac:chgData name="David Sproule" userId="c8dad340-932d-4df5-ab3a-be7029586225" providerId="ADAL" clId="{E76D5091-007A-4644-AA2E-B0285ADD60E0}" dt="2023-10-01T19:20:11.826" v="19" actId="14100"/>
          <ac:spMkLst>
            <pc:docMk/>
            <pc:sldMk cId="3665529795" sldId="278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E76D5091-007A-4644-AA2E-B0285ADD60E0}" dt="2023-10-01T19:20:24.816" v="22"/>
        <pc:sldMkLst>
          <pc:docMk/>
          <pc:sldMk cId="3389644247" sldId="279"/>
        </pc:sldMkLst>
        <pc:spChg chg="mod">
          <ac:chgData name="David Sproule" userId="c8dad340-932d-4df5-ab3a-be7029586225" providerId="ADAL" clId="{E76D5091-007A-4644-AA2E-B0285ADD60E0}" dt="2023-10-01T19:20:20.773" v="21"/>
          <ac:spMkLst>
            <pc:docMk/>
            <pc:sldMk cId="3389644247" sldId="279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E76D5091-007A-4644-AA2E-B0285ADD60E0}" dt="2023-10-01T19:21:34.005" v="27"/>
        <pc:sldMkLst>
          <pc:docMk/>
          <pc:sldMk cId="4117493243" sldId="280"/>
        </pc:sldMkLst>
        <pc:spChg chg="mod">
          <ac:chgData name="David Sproule" userId="c8dad340-932d-4df5-ab3a-be7029586225" providerId="ADAL" clId="{E76D5091-007A-4644-AA2E-B0285ADD60E0}" dt="2023-10-01T19:20:54.510" v="24"/>
          <ac:spMkLst>
            <pc:docMk/>
            <pc:sldMk cId="4117493243" sldId="280"/>
            <ac:spMk id="3" creationId="{0CAF674A-D9D8-8295-02DB-BA63870D8C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/>
              </a:defRPr>
            </a:lvl1pPr>
            <a:lvl2pPr marL="804863" indent="-407988">
              <a:buFont typeface="+mj-lt"/>
              <a:buAutoNum type="alphaLcPeriod"/>
              <a:defRPr b="1">
                <a:effectLst/>
              </a:defRPr>
            </a:lvl2pPr>
            <a:lvl3pPr marL="1262063" indent="-457200">
              <a:buFont typeface="+mj-lt"/>
              <a:buAutoNum type="romanLcPeriod"/>
              <a:defRPr b="1">
                <a:effectLst/>
              </a:defRPr>
            </a:lvl3pPr>
            <a:lvl4pPr>
              <a:defRPr b="1">
                <a:effectLst/>
              </a:defRPr>
            </a:lvl4pPr>
            <a:lvl5pPr>
              <a:defRPr b="1"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11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Preparing Now to Be an Effective Leader in the Church</a:t>
            </a:r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Preparing Now to Be an Effective Leader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dirty="0"/>
              <a:t>Don’t </a:t>
            </a:r>
            <a:r>
              <a:rPr lang="en-US" u="sng" dirty="0"/>
              <a:t>Sell Yourself Short</a:t>
            </a:r>
            <a:r>
              <a:rPr lang="en-US" dirty="0"/>
              <a:t>!</a:t>
            </a:r>
          </a:p>
          <a:p>
            <a:pPr marL="457200" lvl="0" indent="-457200"/>
            <a:r>
              <a:rPr lang="en-US" dirty="0"/>
              <a:t>Make a </a:t>
            </a:r>
            <a:r>
              <a:rPr lang="en-US" u="sng" dirty="0"/>
              <a:t>Commitment</a:t>
            </a:r>
            <a:r>
              <a:rPr lang="en-US" dirty="0"/>
              <a:t> to God and Let God </a:t>
            </a:r>
            <a:r>
              <a:rPr lang="en-US" u="sng" dirty="0"/>
              <a:t>Use</a:t>
            </a:r>
            <a:r>
              <a:rPr lang="en-US" dirty="0"/>
              <a:t> You!</a:t>
            </a:r>
          </a:p>
          <a:p>
            <a:pPr marL="457200" lvl="0" indent="-457200"/>
            <a:r>
              <a:rPr lang="en-US" dirty="0"/>
              <a:t>Cultivate the Attitude of a </a:t>
            </a:r>
            <a:r>
              <a:rPr lang="en-US" u="sng" dirty="0"/>
              <a:t>Shepherd</a:t>
            </a:r>
            <a:r>
              <a:rPr lang="en-US" dirty="0"/>
              <a:t>!</a:t>
            </a:r>
            <a:endParaRPr lang="en-US" sz="2400" dirty="0"/>
          </a:p>
          <a:p>
            <a:pPr lvl="1"/>
            <a:r>
              <a:rPr lang="en-US" dirty="0"/>
              <a:t>A good shepherd is more concerned about </a:t>
            </a:r>
            <a:r>
              <a:rPr lang="en-US" u="sng" dirty="0"/>
              <a:t>the sheep</a:t>
            </a:r>
            <a:r>
              <a:rPr lang="en-US" dirty="0"/>
              <a:t> than he is </a:t>
            </a:r>
            <a:r>
              <a:rPr lang="en-US" u="sng" dirty="0"/>
              <a:t>himself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A good shepherd </a:t>
            </a:r>
            <a:r>
              <a:rPr lang="en-US" u="sng" dirty="0"/>
              <a:t>gets to know</a:t>
            </a:r>
            <a:r>
              <a:rPr lang="en-US" dirty="0"/>
              <a:t> the sheep and lets the sheep </a:t>
            </a:r>
            <a:r>
              <a:rPr lang="en-US" u="sng" dirty="0"/>
              <a:t>get to know</a:t>
            </a:r>
            <a:r>
              <a:rPr lang="en-US" dirty="0"/>
              <a:t> him.</a:t>
            </a:r>
            <a:endParaRPr lang="en-US" sz="2000" dirty="0"/>
          </a:p>
          <a:p>
            <a:pPr lvl="1"/>
            <a:r>
              <a:rPr lang="en-US" dirty="0"/>
              <a:t>A good shepherd cares about the needs of even the most </a:t>
            </a:r>
            <a:r>
              <a:rPr lang="en-US" u="sng" dirty="0"/>
              <a:t>insignificant</a:t>
            </a:r>
            <a:r>
              <a:rPr lang="en-US" dirty="0"/>
              <a:t> and unworthy of the sheep.</a:t>
            </a:r>
            <a:endParaRPr lang="en-US" sz="2000" dirty="0"/>
          </a:p>
          <a:p>
            <a:pPr lvl="1"/>
            <a:r>
              <a:rPr lang="en-US" dirty="0"/>
              <a:t>A good shepherd abundantly </a:t>
            </a:r>
            <a:r>
              <a:rPr lang="en-US" u="sng" dirty="0"/>
              <a:t>comforts</a:t>
            </a:r>
            <a:r>
              <a:rPr lang="en-US" dirty="0"/>
              <a:t>, feeds, leads, encourages, praises and </a:t>
            </a:r>
            <a:r>
              <a:rPr lang="en-US" u="sng" dirty="0"/>
              <a:t>provides</a:t>
            </a:r>
            <a:r>
              <a:rPr lang="en-US" dirty="0"/>
              <a:t> for the sheep.</a:t>
            </a:r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Preparing Now to Be an Effective Leader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en-US" dirty="0"/>
              <a:t>Focus on Having the Heart of a </a:t>
            </a:r>
            <a:r>
              <a:rPr lang="en-US" u="sng" dirty="0"/>
              <a:t>Servant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humble</a:t>
            </a:r>
            <a:r>
              <a:rPr lang="en-US" dirty="0"/>
              <a:t> (Phil. 2:3-8).</a:t>
            </a:r>
            <a:endParaRPr lang="en-US" sz="2000" dirty="0"/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compassionate</a:t>
            </a:r>
            <a:r>
              <a:rPr lang="en-US" dirty="0"/>
              <a:t> (1 Pet. 3:8).</a:t>
            </a:r>
            <a:endParaRPr lang="en-US" sz="2000" dirty="0"/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self-denying</a:t>
            </a:r>
            <a:r>
              <a:rPr lang="en-US" dirty="0"/>
              <a:t> (Luke 9:23).</a:t>
            </a:r>
            <a:endParaRPr lang="en-US" sz="2000" dirty="0"/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observant</a:t>
            </a:r>
            <a:r>
              <a:rPr lang="en-US" dirty="0"/>
              <a:t> (Heb. 10:24).</a:t>
            </a:r>
            <a:endParaRPr lang="en-US" sz="2000" dirty="0"/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proactive</a:t>
            </a:r>
            <a:r>
              <a:rPr lang="en-US" dirty="0"/>
              <a:t> (Matt. 5:38-48).</a:t>
            </a:r>
            <a:endParaRPr lang="en-US" sz="2000" dirty="0"/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exemplary</a:t>
            </a:r>
            <a:r>
              <a:rPr lang="en-US" dirty="0"/>
              <a:t> (John 13:1-17).</a:t>
            </a:r>
            <a:endParaRPr lang="en-US" sz="2000" dirty="0"/>
          </a:p>
          <a:p>
            <a:pPr lvl="1"/>
            <a:r>
              <a:rPr lang="en-US" dirty="0"/>
              <a:t>The heart of a servant is </a:t>
            </a:r>
            <a:r>
              <a:rPr lang="en-US" u="sng" dirty="0"/>
              <a:t>serving</a:t>
            </a:r>
            <a:r>
              <a:rPr lang="en-US" dirty="0"/>
              <a:t> (Matt. 20:28).</a:t>
            </a:r>
          </a:p>
        </p:txBody>
      </p:sp>
    </p:spTree>
    <p:extLst>
      <p:ext uri="{BB962C8B-B14F-4D97-AF65-F5344CB8AC3E}">
        <p14:creationId xmlns:p14="http://schemas.microsoft.com/office/powerpoint/2010/main" val="361479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Preparing Now to Be an Effective Leader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en-US" dirty="0"/>
              <a:t>Keep Your Eyes </a:t>
            </a:r>
            <a:r>
              <a:rPr lang="en-US" u="sng" dirty="0"/>
              <a:t>Open</a:t>
            </a:r>
            <a:r>
              <a:rPr lang="en-US" dirty="0"/>
              <a:t> and Keep Your Eyes </a:t>
            </a:r>
            <a:r>
              <a:rPr lang="en-US" u="sng" dirty="0"/>
              <a:t>Up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Jesus emphasized one’s vision three different ways in John 4:35 –</a:t>
            </a:r>
            <a:endParaRPr lang="en-US" sz="2000" dirty="0"/>
          </a:p>
          <a:p>
            <a:pPr lvl="2"/>
            <a:r>
              <a:rPr lang="en-US" sz="2400" dirty="0"/>
              <a:t>“</a:t>
            </a:r>
            <a:r>
              <a:rPr lang="en-US" sz="2400" u="sng" dirty="0"/>
              <a:t>Behold</a:t>
            </a:r>
            <a:r>
              <a:rPr lang="en-US" sz="2400" dirty="0"/>
              <a:t>”</a:t>
            </a:r>
            <a:endParaRPr lang="en-US" dirty="0"/>
          </a:p>
          <a:p>
            <a:pPr lvl="2"/>
            <a:r>
              <a:rPr lang="en-US" sz="2400" dirty="0"/>
              <a:t>“Lift up your </a:t>
            </a:r>
            <a:r>
              <a:rPr lang="en-US" sz="2400" u="sng" dirty="0"/>
              <a:t>eyes</a:t>
            </a:r>
            <a:r>
              <a:rPr lang="en-US" sz="2400" dirty="0"/>
              <a:t>”</a:t>
            </a:r>
            <a:endParaRPr lang="en-US" dirty="0"/>
          </a:p>
          <a:p>
            <a:pPr lvl="2"/>
            <a:r>
              <a:rPr lang="en-US" sz="2400" dirty="0"/>
              <a:t>“</a:t>
            </a:r>
            <a:r>
              <a:rPr lang="en-US" sz="2400" u="sng" dirty="0"/>
              <a:t>Look</a:t>
            </a:r>
            <a:r>
              <a:rPr lang="en-US" sz="2400" dirty="0"/>
              <a:t> at the fields”</a:t>
            </a:r>
            <a:endParaRPr lang="en-US" dirty="0"/>
          </a:p>
          <a:p>
            <a:pPr lvl="1"/>
            <a:r>
              <a:rPr lang="en-US" dirty="0"/>
              <a:t>Faithful Christians keep their eyes open for opportunities to </a:t>
            </a:r>
            <a:r>
              <a:rPr lang="en-US" u="sng" dirty="0"/>
              <a:t>teach</a:t>
            </a:r>
            <a:r>
              <a:rPr lang="en-US" dirty="0"/>
              <a:t> the gospel.</a:t>
            </a:r>
            <a:endParaRPr lang="en-US" sz="2000" dirty="0"/>
          </a:p>
          <a:p>
            <a:pPr lvl="1"/>
            <a:r>
              <a:rPr lang="en-US" dirty="0"/>
              <a:t>Faithful Christians keep their eyes focused on the </a:t>
            </a:r>
            <a:r>
              <a:rPr lang="en-US" u="sng" dirty="0"/>
              <a:t>things</a:t>
            </a:r>
            <a:r>
              <a:rPr lang="en-US" dirty="0"/>
              <a:t> of God.</a:t>
            </a:r>
            <a:endParaRPr lang="en-US" sz="2000" dirty="0"/>
          </a:p>
          <a:p>
            <a:pPr lvl="1"/>
            <a:r>
              <a:rPr lang="en-US" dirty="0"/>
              <a:t>Faithful Christians keep their eyes pointed toward the </a:t>
            </a:r>
            <a:r>
              <a:rPr lang="en-US" u="sng" dirty="0"/>
              <a:t>reward</a:t>
            </a:r>
            <a:r>
              <a:rPr lang="en-US" dirty="0"/>
              <a:t> that awaits them in heaven.</a:t>
            </a:r>
          </a:p>
        </p:txBody>
      </p:sp>
    </p:spTree>
    <p:extLst>
      <p:ext uri="{BB962C8B-B14F-4D97-AF65-F5344CB8AC3E}">
        <p14:creationId xmlns:p14="http://schemas.microsoft.com/office/powerpoint/2010/main" val="14426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Preparing Now to Be an Effective Leader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936627" cy="533677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en-US" u="sng" dirty="0"/>
              <a:t>Envision</a:t>
            </a:r>
            <a:r>
              <a:rPr lang="en-US" dirty="0"/>
              <a:t> Yourself Growing As a Christian &amp; As a Leader!</a:t>
            </a:r>
          </a:p>
          <a:p>
            <a:pPr lvl="1"/>
            <a:r>
              <a:rPr lang="en-US" dirty="0"/>
              <a:t>If you cannot envision it, it will not happen!</a:t>
            </a:r>
            <a:endParaRPr lang="en-US" sz="2000" dirty="0"/>
          </a:p>
          <a:p>
            <a:pPr lvl="1"/>
            <a:r>
              <a:rPr lang="en-US" dirty="0"/>
              <a:t>Envision yourself as a strong </a:t>
            </a:r>
            <a:r>
              <a:rPr lang="en-US" u="sng" dirty="0"/>
              <a:t>Bible teacher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Envision yourself as a determined spiritual </a:t>
            </a:r>
            <a:r>
              <a:rPr lang="en-US" u="sng" dirty="0"/>
              <a:t>leader of your family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Envision yourself as a </a:t>
            </a:r>
            <a:r>
              <a:rPr lang="en-US" u="sng" dirty="0"/>
              <a:t>deacon</a:t>
            </a:r>
            <a:r>
              <a:rPr lang="en-US" dirty="0"/>
              <a:t> in the church.</a:t>
            </a:r>
            <a:endParaRPr lang="en-US" sz="2000" dirty="0"/>
          </a:p>
          <a:p>
            <a:pPr lvl="1"/>
            <a:r>
              <a:rPr lang="en-US" dirty="0"/>
              <a:t>Envision yourself as an </a:t>
            </a:r>
            <a:r>
              <a:rPr lang="en-US" u="sng" dirty="0"/>
              <a:t>elder</a:t>
            </a:r>
            <a:r>
              <a:rPr lang="en-US" dirty="0"/>
              <a:t> in the church.</a:t>
            </a:r>
            <a:endParaRPr lang="en-US" sz="2000" dirty="0"/>
          </a:p>
          <a:p>
            <a:pPr lvl="1"/>
            <a:r>
              <a:rPr lang="en-US" dirty="0"/>
              <a:t>Envision yourself entering </a:t>
            </a:r>
            <a:r>
              <a:rPr lang="en-US" u="sng" dirty="0"/>
              <a:t>the gates of heaven</a:t>
            </a:r>
            <a:r>
              <a:rPr lang="en-US" dirty="0"/>
              <a:t>, taking friends and loved ones with you.</a:t>
            </a:r>
          </a:p>
        </p:txBody>
      </p:sp>
    </p:spTree>
    <p:extLst>
      <p:ext uri="{BB962C8B-B14F-4D97-AF65-F5344CB8AC3E}">
        <p14:creationId xmlns:p14="http://schemas.microsoft.com/office/powerpoint/2010/main" val="366552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Preparing Now to Be an Effective Leader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936627" cy="533677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en-US" dirty="0"/>
              <a:t>Be a </a:t>
            </a:r>
            <a:r>
              <a:rPr lang="en-US" u="sng" dirty="0"/>
              <a:t>Barnabas</a:t>
            </a:r>
            <a:r>
              <a:rPr lang="en-US" dirty="0"/>
              <a:t>!</a:t>
            </a:r>
          </a:p>
          <a:p>
            <a:pPr lvl="1"/>
            <a:r>
              <a:rPr lang="en-US" sz="2800" dirty="0"/>
              <a:t>Be an </a:t>
            </a:r>
            <a:r>
              <a:rPr lang="en-US" sz="2800" u="sng" dirty="0"/>
              <a:t>encourager</a:t>
            </a:r>
            <a:r>
              <a:rPr lang="en-US" sz="2800" dirty="0"/>
              <a:t> (Acts 4:36; 11:23).</a:t>
            </a:r>
            <a:endParaRPr lang="en-US" dirty="0"/>
          </a:p>
          <a:p>
            <a:pPr lvl="1"/>
            <a:r>
              <a:rPr lang="en-US" sz="2800" dirty="0"/>
              <a:t>Be a </a:t>
            </a:r>
            <a:r>
              <a:rPr lang="en-US" sz="2800" u="sng" dirty="0"/>
              <a:t>greeter</a:t>
            </a:r>
            <a:r>
              <a:rPr lang="en-US" sz="2800" dirty="0"/>
              <a:t> (Acts 11:25).</a:t>
            </a:r>
            <a:endParaRPr lang="en-US" dirty="0"/>
          </a:p>
          <a:p>
            <a:pPr lvl="1"/>
            <a:r>
              <a:rPr lang="en-US" sz="2800" dirty="0"/>
              <a:t>Be a </a:t>
            </a:r>
            <a:r>
              <a:rPr lang="en-US" sz="2800" u="sng" dirty="0"/>
              <a:t>reconciler</a:t>
            </a:r>
            <a:r>
              <a:rPr lang="en-US" sz="2800" dirty="0"/>
              <a:t> (Acts 9:26-27).</a:t>
            </a:r>
          </a:p>
        </p:txBody>
      </p:sp>
    </p:spTree>
    <p:extLst>
      <p:ext uri="{BB962C8B-B14F-4D97-AF65-F5344CB8AC3E}">
        <p14:creationId xmlns:p14="http://schemas.microsoft.com/office/powerpoint/2010/main" val="3389644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Preparing Now to Be an Effective Leader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936627" cy="533677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8"/>
            </a:pPr>
            <a:r>
              <a:rPr lang="en-US" u="sng" dirty="0"/>
              <a:t>Pray</a:t>
            </a:r>
            <a:r>
              <a:rPr lang="en-US" dirty="0"/>
              <a:t>, But Don’t Always Pray </a:t>
            </a:r>
            <a:r>
              <a:rPr lang="en-US" u="sng" dirty="0"/>
              <a:t>Alone</a:t>
            </a:r>
            <a:r>
              <a:rPr lang="en-US" dirty="0"/>
              <a:t>!</a:t>
            </a:r>
          </a:p>
          <a:p>
            <a:pPr marL="457200" lvl="0" indent="-457200">
              <a:buFont typeface="+mj-lt"/>
              <a:buAutoNum type="arabicPeriod" startAt="8"/>
            </a:pPr>
            <a:r>
              <a:rPr lang="en-US" dirty="0"/>
              <a:t>Take the </a:t>
            </a:r>
            <a:r>
              <a:rPr lang="en-US" u="sng" dirty="0"/>
              <a:t>21-Day Challenge</a:t>
            </a:r>
            <a:r>
              <a:rPr lang="en-US" dirty="0"/>
              <a:t>!</a:t>
            </a:r>
            <a:endParaRPr lang="en-US" sz="2400" dirty="0"/>
          </a:p>
          <a:p>
            <a:pPr lvl="1"/>
            <a:r>
              <a:rPr lang="en-US" dirty="0"/>
              <a:t>It has been suggested that by repeating a daily activity </a:t>
            </a:r>
            <a:br>
              <a:rPr lang="en-US" dirty="0"/>
            </a:br>
            <a:r>
              <a:rPr lang="en-US" u="sng" dirty="0"/>
              <a:t>21 times</a:t>
            </a:r>
            <a:r>
              <a:rPr lang="en-US" dirty="0"/>
              <a:t> that it will become a </a:t>
            </a:r>
            <a:r>
              <a:rPr lang="en-US" u="sng" dirty="0"/>
              <a:t>habit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Therefore, one could become a stronger Christian and a more effective leader by repeating certain activities 21 times.</a:t>
            </a:r>
            <a:endParaRPr lang="en-US" sz="2000" dirty="0"/>
          </a:p>
          <a:p>
            <a:pPr lvl="1"/>
            <a:r>
              <a:rPr lang="en-US" dirty="0"/>
              <a:t>Paul wanted to “finish [his] </a:t>
            </a:r>
            <a:r>
              <a:rPr lang="en-US" u="sng" dirty="0"/>
              <a:t>course</a:t>
            </a:r>
            <a:r>
              <a:rPr lang="en-US" dirty="0"/>
              <a:t> with joy” (Acts 20:24, KJV).</a:t>
            </a:r>
            <a:endParaRPr lang="en-US" sz="2000" dirty="0"/>
          </a:p>
          <a:p>
            <a:pPr lvl="2"/>
            <a:r>
              <a:rPr lang="en-US" sz="2400" dirty="0"/>
              <a:t>Finishing a course successfully requires maintaining P.A.R.</a:t>
            </a:r>
            <a:endParaRPr lang="en-US" dirty="0"/>
          </a:p>
          <a:p>
            <a:pPr lvl="3">
              <a:buNone/>
            </a:pPr>
            <a:r>
              <a:rPr lang="en-US" sz="2200" dirty="0"/>
              <a:t>P – </a:t>
            </a:r>
            <a:r>
              <a:rPr lang="en-US" sz="2200" u="sng" dirty="0"/>
              <a:t>Pray</a:t>
            </a:r>
            <a:r>
              <a:rPr lang="en-US" sz="2200" dirty="0"/>
              <a:t>.    A – </a:t>
            </a:r>
            <a:r>
              <a:rPr lang="en-US" sz="2200" u="sng" dirty="0"/>
              <a:t>Act</a:t>
            </a:r>
            <a:r>
              <a:rPr lang="en-US" sz="2200" dirty="0"/>
              <a:t>.    R – </a:t>
            </a:r>
            <a:r>
              <a:rPr lang="en-US" sz="2200" u="sng" dirty="0"/>
              <a:t>Read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749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530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Lesson 11: Preparing Now to Be an Effective Leader in the Church</vt:lpstr>
      <vt:lpstr>Preparing Now to Be an Effective Leader in the Church</vt:lpstr>
      <vt:lpstr>Preparing Now to Be an Effective Leader in the Church</vt:lpstr>
      <vt:lpstr>Preparing Now to Be an Effective Leader in the Church</vt:lpstr>
      <vt:lpstr>Preparing Now to Be an Effective Leader in the Church</vt:lpstr>
      <vt:lpstr>Preparing Now to Be an Effective Leader in the Church</vt:lpstr>
      <vt:lpstr>Preparing Now to Be an Effective Leader in the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11</cp:revision>
  <cp:lastPrinted>2023-09-17T19:49:31Z</cp:lastPrinted>
  <dcterms:created xsi:type="dcterms:W3CDTF">2023-06-25T19:30:37Z</dcterms:created>
  <dcterms:modified xsi:type="dcterms:W3CDTF">2023-10-01T19:21:49Z</dcterms:modified>
</cp:coreProperties>
</file>