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notesMasterIdLst>
    <p:notesMasterId r:id="rId13"/>
  </p:notesMasterIdLst>
  <p:sldIdLst>
    <p:sldId id="257" r:id="rId2"/>
    <p:sldId id="278" r:id="rId3"/>
    <p:sldId id="279" r:id="rId4"/>
    <p:sldId id="280" r:id="rId5"/>
    <p:sldId id="281" r:id="rId6"/>
    <p:sldId id="283" r:id="rId7"/>
    <p:sldId id="288" r:id="rId8"/>
    <p:sldId id="284" r:id="rId9"/>
    <p:sldId id="285" r:id="rId10"/>
    <p:sldId id="286" r:id="rId11"/>
    <p:sldId id="28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1468AE-AD25-4B7E-9373-E82125D36710}" v="1341" dt="2023-10-03T20:26:39.6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64" autoAdjust="0"/>
    <p:restoredTop sz="94660"/>
  </p:normalViewPr>
  <p:slideViewPr>
    <p:cSldViewPr snapToGrid="0">
      <p:cViewPr varScale="1">
        <p:scale>
          <a:sx n="78" d="100"/>
          <a:sy n="78" d="100"/>
        </p:scale>
        <p:origin x="826" y="4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 Watson" userId="e5e577014c15fc33" providerId="LiveId" clId="{1F1468AE-AD25-4B7E-9373-E82125D36710}"/>
    <pc:docChg chg="undo custSel addSld delSld modSld">
      <pc:chgData name="Richard Watson" userId="e5e577014c15fc33" providerId="LiveId" clId="{1F1468AE-AD25-4B7E-9373-E82125D36710}" dt="2023-10-03T20:26:39.691" v="1633" actId="6549"/>
      <pc:docMkLst>
        <pc:docMk/>
      </pc:docMkLst>
      <pc:sldChg chg="modSp mod">
        <pc:chgData name="Richard Watson" userId="e5e577014c15fc33" providerId="LiveId" clId="{1F1468AE-AD25-4B7E-9373-E82125D36710}" dt="2023-09-29T13:34:27.712" v="22" actId="20577"/>
        <pc:sldMkLst>
          <pc:docMk/>
          <pc:sldMk cId="206614410" sldId="257"/>
        </pc:sldMkLst>
        <pc:spChg chg="mod">
          <ac:chgData name="Richard Watson" userId="e5e577014c15fc33" providerId="LiveId" clId="{1F1468AE-AD25-4B7E-9373-E82125D36710}" dt="2023-09-29T13:34:27.712" v="22" actId="20577"/>
          <ac:spMkLst>
            <pc:docMk/>
            <pc:sldMk cId="206614410" sldId="257"/>
            <ac:spMk id="2" creationId="{013F3AC7-5C51-D503-76CA-1DC6E00E3AC5}"/>
          </ac:spMkLst>
        </pc:spChg>
      </pc:sldChg>
      <pc:sldChg chg="del">
        <pc:chgData name="Richard Watson" userId="e5e577014c15fc33" providerId="LiveId" clId="{1F1468AE-AD25-4B7E-9373-E82125D36710}" dt="2023-09-29T13:34:44.820" v="23" actId="47"/>
        <pc:sldMkLst>
          <pc:docMk/>
          <pc:sldMk cId="2421088560" sldId="273"/>
        </pc:sldMkLst>
      </pc:sldChg>
      <pc:sldChg chg="delSp modSp mod delAnim modAnim">
        <pc:chgData name="Richard Watson" userId="e5e577014c15fc33" providerId="LiveId" clId="{1F1468AE-AD25-4B7E-9373-E82125D36710}" dt="2023-10-02T14:22:02.785" v="108" actId="14100"/>
        <pc:sldMkLst>
          <pc:docMk/>
          <pc:sldMk cId="2417475331" sldId="278"/>
        </pc:sldMkLst>
        <pc:spChg chg="mod">
          <ac:chgData name="Richard Watson" userId="e5e577014c15fc33" providerId="LiveId" clId="{1F1468AE-AD25-4B7E-9373-E82125D36710}" dt="2023-10-02T14:22:02.785" v="108" actId="14100"/>
          <ac:spMkLst>
            <pc:docMk/>
            <pc:sldMk cId="2417475331" sldId="278"/>
            <ac:spMk id="2" creationId="{3CE18982-5CA2-927E-9C69-07E5152A42AB}"/>
          </ac:spMkLst>
        </pc:spChg>
        <pc:spChg chg="mod">
          <ac:chgData name="Richard Watson" userId="e5e577014c15fc33" providerId="LiveId" clId="{1F1468AE-AD25-4B7E-9373-E82125D36710}" dt="2023-10-02T14:17:26.536" v="35" actId="5793"/>
          <ac:spMkLst>
            <pc:docMk/>
            <pc:sldMk cId="2417475331" sldId="278"/>
            <ac:spMk id="9" creationId="{E30B6491-AD84-EEC3-04DC-6656EB8718FD}"/>
          </ac:spMkLst>
        </pc:spChg>
        <pc:spChg chg="mod">
          <ac:chgData name="Richard Watson" userId="e5e577014c15fc33" providerId="LiveId" clId="{1F1468AE-AD25-4B7E-9373-E82125D36710}" dt="2023-10-02T14:21:32.077" v="103" actId="1076"/>
          <ac:spMkLst>
            <pc:docMk/>
            <pc:sldMk cId="2417475331" sldId="278"/>
            <ac:spMk id="10" creationId="{EE6D2B98-C7D8-03AD-9C56-659089EEC313}"/>
          </ac:spMkLst>
        </pc:spChg>
        <pc:spChg chg="del">
          <ac:chgData name="Richard Watson" userId="e5e577014c15fc33" providerId="LiveId" clId="{1F1468AE-AD25-4B7E-9373-E82125D36710}" dt="2023-10-02T14:20:23.888" v="69" actId="478"/>
          <ac:spMkLst>
            <pc:docMk/>
            <pc:sldMk cId="2417475331" sldId="278"/>
            <ac:spMk id="11" creationId="{5CA02A9D-20A4-2235-62A5-3456F6802118}"/>
          </ac:spMkLst>
        </pc:spChg>
        <pc:picChg chg="mod">
          <ac:chgData name="Richard Watson" userId="e5e577014c15fc33" providerId="LiveId" clId="{1F1468AE-AD25-4B7E-9373-E82125D36710}" dt="2023-10-02T14:21:55.219" v="106" actId="1076"/>
          <ac:picMkLst>
            <pc:docMk/>
            <pc:sldMk cId="2417475331" sldId="278"/>
            <ac:picMk id="21" creationId="{8F0D3430-AA28-2D2C-C0E4-0D8E1CC7E714}"/>
          </ac:picMkLst>
        </pc:picChg>
      </pc:sldChg>
      <pc:sldChg chg="del">
        <pc:chgData name="Richard Watson" userId="e5e577014c15fc33" providerId="LiveId" clId="{1F1468AE-AD25-4B7E-9373-E82125D36710}" dt="2023-09-29T13:34:45.871" v="24" actId="47"/>
        <pc:sldMkLst>
          <pc:docMk/>
          <pc:sldMk cId="2991908730" sldId="279"/>
        </pc:sldMkLst>
      </pc:sldChg>
      <pc:sldChg chg="addSp delSp modSp add mod delAnim modAnim">
        <pc:chgData name="Richard Watson" userId="e5e577014c15fc33" providerId="LiveId" clId="{1F1468AE-AD25-4B7E-9373-E82125D36710}" dt="2023-10-02T14:31:02.357" v="293" actId="120"/>
        <pc:sldMkLst>
          <pc:docMk/>
          <pc:sldMk cId="3122475516" sldId="279"/>
        </pc:sldMkLst>
        <pc:spChg chg="add mod">
          <ac:chgData name="Richard Watson" userId="e5e577014c15fc33" providerId="LiveId" clId="{1F1468AE-AD25-4B7E-9373-E82125D36710}" dt="2023-10-02T14:30:56.218" v="291" actId="120"/>
          <ac:spMkLst>
            <pc:docMk/>
            <pc:sldMk cId="3122475516" sldId="279"/>
            <ac:spMk id="3" creationId="{DDB525A3-26E8-0959-A0FF-A02FA13C2AF2}"/>
          </ac:spMkLst>
        </pc:spChg>
        <pc:spChg chg="add del mod">
          <ac:chgData name="Richard Watson" userId="e5e577014c15fc33" providerId="LiveId" clId="{1F1468AE-AD25-4B7E-9373-E82125D36710}" dt="2023-10-02T14:26:59.404" v="164"/>
          <ac:spMkLst>
            <pc:docMk/>
            <pc:sldMk cId="3122475516" sldId="279"/>
            <ac:spMk id="4" creationId="{601C6B1B-3551-FECC-42AA-72D063E012C8}"/>
          </ac:spMkLst>
        </pc:spChg>
        <pc:spChg chg="add del mod">
          <ac:chgData name="Richard Watson" userId="e5e577014c15fc33" providerId="LiveId" clId="{1F1468AE-AD25-4B7E-9373-E82125D36710}" dt="2023-10-02T14:27:07.867" v="166"/>
          <ac:spMkLst>
            <pc:docMk/>
            <pc:sldMk cId="3122475516" sldId="279"/>
            <ac:spMk id="5" creationId="{FDCB341C-21BD-2CE1-A83E-286E4405424E}"/>
          </ac:spMkLst>
        </pc:spChg>
        <pc:spChg chg="add mod">
          <ac:chgData name="Richard Watson" userId="e5e577014c15fc33" providerId="LiveId" clId="{1F1468AE-AD25-4B7E-9373-E82125D36710}" dt="2023-10-02T14:30:59.683" v="292" actId="120"/>
          <ac:spMkLst>
            <pc:docMk/>
            <pc:sldMk cId="3122475516" sldId="279"/>
            <ac:spMk id="6" creationId="{A00354B2-A384-9EA5-4FC8-E4B033742864}"/>
          </ac:spMkLst>
        </pc:spChg>
        <pc:spChg chg="add mod">
          <ac:chgData name="Richard Watson" userId="e5e577014c15fc33" providerId="LiveId" clId="{1F1468AE-AD25-4B7E-9373-E82125D36710}" dt="2023-10-02T14:31:02.357" v="293" actId="120"/>
          <ac:spMkLst>
            <pc:docMk/>
            <pc:sldMk cId="3122475516" sldId="279"/>
            <ac:spMk id="7" creationId="{204EEAEA-438F-C3FC-7151-536441767594}"/>
          </ac:spMkLst>
        </pc:spChg>
        <pc:spChg chg="add del mod">
          <ac:chgData name="Richard Watson" userId="e5e577014c15fc33" providerId="LiveId" clId="{1F1468AE-AD25-4B7E-9373-E82125D36710}" dt="2023-10-02T14:29:50.762" v="282"/>
          <ac:spMkLst>
            <pc:docMk/>
            <pc:sldMk cId="3122475516" sldId="279"/>
            <ac:spMk id="8" creationId="{5E51C5BD-0D23-D021-F64F-DF815FC8DA36}"/>
          </ac:spMkLst>
        </pc:spChg>
        <pc:spChg chg="mod">
          <ac:chgData name="Richard Watson" userId="e5e577014c15fc33" providerId="LiveId" clId="{1F1468AE-AD25-4B7E-9373-E82125D36710}" dt="2023-10-02T14:30:53.240" v="290" actId="120"/>
          <ac:spMkLst>
            <pc:docMk/>
            <pc:sldMk cId="3122475516" sldId="279"/>
            <ac:spMk id="9" creationId="{E30B6491-AD84-EEC3-04DC-6656EB8718FD}"/>
          </ac:spMkLst>
        </pc:spChg>
        <pc:spChg chg="del">
          <ac:chgData name="Richard Watson" userId="e5e577014c15fc33" providerId="LiveId" clId="{1F1468AE-AD25-4B7E-9373-E82125D36710}" dt="2023-10-02T14:26:06.174" v="113" actId="478"/>
          <ac:spMkLst>
            <pc:docMk/>
            <pc:sldMk cId="3122475516" sldId="279"/>
            <ac:spMk id="10" creationId="{EE6D2B98-C7D8-03AD-9C56-659089EEC313}"/>
          </ac:spMkLst>
        </pc:spChg>
        <pc:spChg chg="add del mod">
          <ac:chgData name="Richard Watson" userId="e5e577014c15fc33" providerId="LiveId" clId="{1F1468AE-AD25-4B7E-9373-E82125D36710}" dt="2023-10-02T14:29:58.172" v="284"/>
          <ac:spMkLst>
            <pc:docMk/>
            <pc:sldMk cId="3122475516" sldId="279"/>
            <ac:spMk id="11" creationId="{A235946E-EE7D-9963-ACD5-339701FBAE59}"/>
          </ac:spMkLst>
        </pc:spChg>
        <pc:picChg chg="mod">
          <ac:chgData name="Richard Watson" userId="e5e577014c15fc33" providerId="LiveId" clId="{1F1468AE-AD25-4B7E-9373-E82125D36710}" dt="2023-10-02T14:28:01.991" v="172" actId="14100"/>
          <ac:picMkLst>
            <pc:docMk/>
            <pc:sldMk cId="3122475516" sldId="279"/>
            <ac:picMk id="21" creationId="{8F0D3430-AA28-2D2C-C0E4-0D8E1CC7E714}"/>
          </ac:picMkLst>
        </pc:picChg>
      </pc:sldChg>
      <pc:sldChg chg="delSp modSp add mod delAnim">
        <pc:chgData name="Richard Watson" userId="e5e577014c15fc33" providerId="LiveId" clId="{1F1468AE-AD25-4B7E-9373-E82125D36710}" dt="2023-10-02T15:58:17.343" v="1546" actId="1076"/>
        <pc:sldMkLst>
          <pc:docMk/>
          <pc:sldMk cId="2574916045" sldId="280"/>
        </pc:sldMkLst>
        <pc:spChg chg="del">
          <ac:chgData name="Richard Watson" userId="e5e577014c15fc33" providerId="LiveId" clId="{1F1468AE-AD25-4B7E-9373-E82125D36710}" dt="2023-10-02T15:58:10.032" v="1544" actId="478"/>
          <ac:spMkLst>
            <pc:docMk/>
            <pc:sldMk cId="2574916045" sldId="280"/>
            <ac:spMk id="3" creationId="{DDB525A3-26E8-0959-A0FF-A02FA13C2AF2}"/>
          </ac:spMkLst>
        </pc:spChg>
        <pc:spChg chg="mod">
          <ac:chgData name="Richard Watson" userId="e5e577014c15fc33" providerId="LiveId" clId="{1F1468AE-AD25-4B7E-9373-E82125D36710}" dt="2023-10-02T15:58:14.303" v="1545" actId="1076"/>
          <ac:spMkLst>
            <pc:docMk/>
            <pc:sldMk cId="2574916045" sldId="280"/>
            <ac:spMk id="6" creationId="{A00354B2-A384-9EA5-4FC8-E4B033742864}"/>
          </ac:spMkLst>
        </pc:spChg>
        <pc:spChg chg="mod">
          <ac:chgData name="Richard Watson" userId="e5e577014c15fc33" providerId="LiveId" clId="{1F1468AE-AD25-4B7E-9373-E82125D36710}" dt="2023-10-02T15:58:17.343" v="1546" actId="1076"/>
          <ac:spMkLst>
            <pc:docMk/>
            <pc:sldMk cId="2574916045" sldId="280"/>
            <ac:spMk id="7" creationId="{204EEAEA-438F-C3FC-7151-536441767594}"/>
          </ac:spMkLst>
        </pc:spChg>
        <pc:spChg chg="mod">
          <ac:chgData name="Richard Watson" userId="e5e577014c15fc33" providerId="LiveId" clId="{1F1468AE-AD25-4B7E-9373-E82125D36710}" dt="2023-10-02T14:31:59.263" v="298" actId="255"/>
          <ac:spMkLst>
            <pc:docMk/>
            <pc:sldMk cId="2574916045" sldId="280"/>
            <ac:spMk id="9" creationId="{E30B6491-AD84-EEC3-04DC-6656EB8718FD}"/>
          </ac:spMkLst>
        </pc:spChg>
      </pc:sldChg>
      <pc:sldChg chg="del">
        <pc:chgData name="Richard Watson" userId="e5e577014c15fc33" providerId="LiveId" clId="{1F1468AE-AD25-4B7E-9373-E82125D36710}" dt="2023-09-29T13:34:53.390" v="28" actId="47"/>
        <pc:sldMkLst>
          <pc:docMk/>
          <pc:sldMk cId="3693845822" sldId="280"/>
        </pc:sldMkLst>
      </pc:sldChg>
      <pc:sldChg chg="delSp modSp add mod delAnim modAnim">
        <pc:chgData name="Richard Watson" userId="e5e577014c15fc33" providerId="LiveId" clId="{1F1468AE-AD25-4B7E-9373-E82125D36710}" dt="2023-10-02T14:38:19.498" v="331" actId="255"/>
        <pc:sldMkLst>
          <pc:docMk/>
          <pc:sldMk cId="2241280792" sldId="281"/>
        </pc:sldMkLst>
        <pc:spChg chg="mod">
          <ac:chgData name="Richard Watson" userId="e5e577014c15fc33" providerId="LiveId" clId="{1F1468AE-AD25-4B7E-9373-E82125D36710}" dt="2023-10-02T14:38:19.498" v="331" actId="255"/>
          <ac:spMkLst>
            <pc:docMk/>
            <pc:sldMk cId="2241280792" sldId="281"/>
            <ac:spMk id="3" creationId="{DDB525A3-26E8-0959-A0FF-A02FA13C2AF2}"/>
          </ac:spMkLst>
        </pc:spChg>
        <pc:spChg chg="del mod">
          <ac:chgData name="Richard Watson" userId="e5e577014c15fc33" providerId="LiveId" clId="{1F1468AE-AD25-4B7E-9373-E82125D36710}" dt="2023-10-02T14:37:32.472" v="327" actId="478"/>
          <ac:spMkLst>
            <pc:docMk/>
            <pc:sldMk cId="2241280792" sldId="281"/>
            <ac:spMk id="6" creationId="{A00354B2-A384-9EA5-4FC8-E4B033742864}"/>
          </ac:spMkLst>
        </pc:spChg>
        <pc:spChg chg="del mod">
          <ac:chgData name="Richard Watson" userId="e5e577014c15fc33" providerId="LiveId" clId="{1F1468AE-AD25-4B7E-9373-E82125D36710}" dt="2023-10-02T14:37:35.301" v="328" actId="478"/>
          <ac:spMkLst>
            <pc:docMk/>
            <pc:sldMk cId="2241280792" sldId="281"/>
            <ac:spMk id="7" creationId="{204EEAEA-438F-C3FC-7151-536441767594}"/>
          </ac:spMkLst>
        </pc:spChg>
        <pc:spChg chg="mod">
          <ac:chgData name="Richard Watson" userId="e5e577014c15fc33" providerId="LiveId" clId="{1F1468AE-AD25-4B7E-9373-E82125D36710}" dt="2023-10-02T14:37:14.323" v="325" actId="255"/>
          <ac:spMkLst>
            <pc:docMk/>
            <pc:sldMk cId="2241280792" sldId="281"/>
            <ac:spMk id="9" creationId="{E30B6491-AD84-EEC3-04DC-6656EB8718FD}"/>
          </ac:spMkLst>
        </pc:spChg>
        <pc:picChg chg="mod">
          <ac:chgData name="Richard Watson" userId="e5e577014c15fc33" providerId="LiveId" clId="{1F1468AE-AD25-4B7E-9373-E82125D36710}" dt="2023-10-02T14:36:48.318" v="320" actId="1076"/>
          <ac:picMkLst>
            <pc:docMk/>
            <pc:sldMk cId="2241280792" sldId="281"/>
            <ac:picMk id="21" creationId="{8F0D3430-AA28-2D2C-C0E4-0D8E1CC7E714}"/>
          </ac:picMkLst>
        </pc:picChg>
      </pc:sldChg>
      <pc:sldChg chg="del">
        <pc:chgData name="Richard Watson" userId="e5e577014c15fc33" providerId="LiveId" clId="{1F1468AE-AD25-4B7E-9373-E82125D36710}" dt="2023-09-29T13:34:52.268" v="27" actId="47"/>
        <pc:sldMkLst>
          <pc:docMk/>
          <pc:sldMk cId="4048403260" sldId="281"/>
        </pc:sldMkLst>
      </pc:sldChg>
      <pc:sldChg chg="del">
        <pc:chgData name="Richard Watson" userId="e5e577014c15fc33" providerId="LiveId" clId="{1F1468AE-AD25-4B7E-9373-E82125D36710}" dt="2023-09-29T13:34:50.936" v="26" actId="47"/>
        <pc:sldMkLst>
          <pc:docMk/>
          <pc:sldMk cId="1267661460" sldId="282"/>
        </pc:sldMkLst>
      </pc:sldChg>
      <pc:sldChg chg="delSp modSp add del mod modAnim">
        <pc:chgData name="Richard Watson" userId="e5e577014c15fc33" providerId="LiveId" clId="{1F1468AE-AD25-4B7E-9373-E82125D36710}" dt="2023-10-02T15:01:06.986" v="713" actId="2696"/>
        <pc:sldMkLst>
          <pc:docMk/>
          <pc:sldMk cId="2819191203" sldId="282"/>
        </pc:sldMkLst>
        <pc:spChg chg="del mod">
          <ac:chgData name="Richard Watson" userId="e5e577014c15fc33" providerId="LiveId" clId="{1F1468AE-AD25-4B7E-9373-E82125D36710}" dt="2023-10-02T14:58:31.943" v="705" actId="478"/>
          <ac:spMkLst>
            <pc:docMk/>
            <pc:sldMk cId="2819191203" sldId="282"/>
            <ac:spMk id="3" creationId="{DDB525A3-26E8-0959-A0FF-A02FA13C2AF2}"/>
          </ac:spMkLst>
        </pc:spChg>
        <pc:spChg chg="mod">
          <ac:chgData name="Richard Watson" userId="e5e577014c15fc33" providerId="LiveId" clId="{1F1468AE-AD25-4B7E-9373-E82125D36710}" dt="2023-10-02T14:58:39.852" v="706" actId="1076"/>
          <ac:spMkLst>
            <pc:docMk/>
            <pc:sldMk cId="2819191203" sldId="282"/>
            <ac:spMk id="9" creationId="{E30B6491-AD84-EEC3-04DC-6656EB8718FD}"/>
          </ac:spMkLst>
        </pc:spChg>
      </pc:sldChg>
      <pc:sldChg chg="del">
        <pc:chgData name="Richard Watson" userId="e5e577014c15fc33" providerId="LiveId" clId="{1F1468AE-AD25-4B7E-9373-E82125D36710}" dt="2023-09-29T13:34:47.006" v="25" actId="47"/>
        <pc:sldMkLst>
          <pc:docMk/>
          <pc:sldMk cId="2355674795" sldId="283"/>
        </pc:sldMkLst>
      </pc:sldChg>
      <pc:sldChg chg="modSp add mod modAnim">
        <pc:chgData name="Richard Watson" userId="e5e577014c15fc33" providerId="LiveId" clId="{1F1468AE-AD25-4B7E-9373-E82125D36710}" dt="2023-10-02T16:37:34.232" v="1621" actId="113"/>
        <pc:sldMkLst>
          <pc:docMk/>
          <pc:sldMk cId="3088933282" sldId="283"/>
        </pc:sldMkLst>
        <pc:spChg chg="mod">
          <ac:chgData name="Richard Watson" userId="e5e577014c15fc33" providerId="LiveId" clId="{1F1468AE-AD25-4B7E-9373-E82125D36710}" dt="2023-10-02T16:37:34.232" v="1621" actId="113"/>
          <ac:spMkLst>
            <pc:docMk/>
            <pc:sldMk cId="3088933282" sldId="283"/>
            <ac:spMk id="3" creationId="{DDB525A3-26E8-0959-A0FF-A02FA13C2AF2}"/>
          </ac:spMkLst>
        </pc:spChg>
        <pc:spChg chg="mod">
          <ac:chgData name="Richard Watson" userId="e5e577014c15fc33" providerId="LiveId" clId="{1F1468AE-AD25-4B7E-9373-E82125D36710}" dt="2023-10-02T15:01:48.109" v="715" actId="13926"/>
          <ac:spMkLst>
            <pc:docMk/>
            <pc:sldMk cId="3088933282" sldId="283"/>
            <ac:spMk id="9" creationId="{E30B6491-AD84-EEC3-04DC-6656EB8718FD}"/>
          </ac:spMkLst>
        </pc:spChg>
        <pc:picChg chg="mod">
          <ac:chgData name="Richard Watson" userId="e5e577014c15fc33" providerId="LiveId" clId="{1F1468AE-AD25-4B7E-9373-E82125D36710}" dt="2023-10-02T14:59:43.252" v="710" actId="1076"/>
          <ac:picMkLst>
            <pc:docMk/>
            <pc:sldMk cId="3088933282" sldId="283"/>
            <ac:picMk id="21" creationId="{8F0D3430-AA28-2D2C-C0E4-0D8E1CC7E714}"/>
          </ac:picMkLst>
        </pc:picChg>
      </pc:sldChg>
      <pc:sldChg chg="modSp add mod modAnim">
        <pc:chgData name="Richard Watson" userId="e5e577014c15fc33" providerId="LiveId" clId="{1F1468AE-AD25-4B7E-9373-E82125D36710}" dt="2023-10-02T15:16:26.438" v="1222" actId="313"/>
        <pc:sldMkLst>
          <pc:docMk/>
          <pc:sldMk cId="1575366388" sldId="284"/>
        </pc:sldMkLst>
        <pc:spChg chg="mod">
          <ac:chgData name="Richard Watson" userId="e5e577014c15fc33" providerId="LiveId" clId="{1F1468AE-AD25-4B7E-9373-E82125D36710}" dt="2023-10-02T15:16:26.438" v="1222" actId="313"/>
          <ac:spMkLst>
            <pc:docMk/>
            <pc:sldMk cId="1575366388" sldId="284"/>
            <ac:spMk id="3" creationId="{DDB525A3-26E8-0959-A0FF-A02FA13C2AF2}"/>
          </ac:spMkLst>
        </pc:spChg>
        <pc:spChg chg="mod">
          <ac:chgData name="Richard Watson" userId="e5e577014c15fc33" providerId="LiveId" clId="{1F1468AE-AD25-4B7E-9373-E82125D36710}" dt="2023-10-02T15:05:57.949" v="722" actId="13926"/>
          <ac:spMkLst>
            <pc:docMk/>
            <pc:sldMk cId="1575366388" sldId="284"/>
            <ac:spMk id="9" creationId="{E30B6491-AD84-EEC3-04DC-6656EB8718FD}"/>
          </ac:spMkLst>
        </pc:spChg>
        <pc:picChg chg="mod">
          <ac:chgData name="Richard Watson" userId="e5e577014c15fc33" providerId="LiveId" clId="{1F1468AE-AD25-4B7E-9373-E82125D36710}" dt="2023-10-02T15:13:41.423" v="1156" actId="1076"/>
          <ac:picMkLst>
            <pc:docMk/>
            <pc:sldMk cId="1575366388" sldId="284"/>
            <ac:picMk id="21" creationId="{8F0D3430-AA28-2D2C-C0E4-0D8E1CC7E714}"/>
          </ac:picMkLst>
        </pc:picChg>
      </pc:sldChg>
      <pc:sldChg chg="delSp modSp add mod delAnim">
        <pc:chgData name="Richard Watson" userId="e5e577014c15fc33" providerId="LiveId" clId="{1F1468AE-AD25-4B7E-9373-E82125D36710}" dt="2023-10-02T15:20:08.423" v="1229" actId="1076"/>
        <pc:sldMkLst>
          <pc:docMk/>
          <pc:sldMk cId="3770145578" sldId="285"/>
        </pc:sldMkLst>
        <pc:spChg chg="del">
          <ac:chgData name="Richard Watson" userId="e5e577014c15fc33" providerId="LiveId" clId="{1F1468AE-AD25-4B7E-9373-E82125D36710}" dt="2023-10-02T15:20:03.113" v="1228" actId="478"/>
          <ac:spMkLst>
            <pc:docMk/>
            <pc:sldMk cId="3770145578" sldId="285"/>
            <ac:spMk id="3" creationId="{DDB525A3-26E8-0959-A0FF-A02FA13C2AF2}"/>
          </ac:spMkLst>
        </pc:spChg>
        <pc:spChg chg="mod">
          <ac:chgData name="Richard Watson" userId="e5e577014c15fc33" providerId="LiveId" clId="{1F1468AE-AD25-4B7E-9373-E82125D36710}" dt="2023-10-02T15:20:08.423" v="1229" actId="1076"/>
          <ac:spMkLst>
            <pc:docMk/>
            <pc:sldMk cId="3770145578" sldId="285"/>
            <ac:spMk id="9" creationId="{E30B6491-AD84-EEC3-04DC-6656EB8718FD}"/>
          </ac:spMkLst>
        </pc:spChg>
      </pc:sldChg>
      <pc:sldChg chg="addSp modSp add mod modAnim">
        <pc:chgData name="Richard Watson" userId="e5e577014c15fc33" providerId="LiveId" clId="{1F1468AE-AD25-4B7E-9373-E82125D36710}" dt="2023-10-02T15:31:27.707" v="1543" actId="20577"/>
        <pc:sldMkLst>
          <pc:docMk/>
          <pc:sldMk cId="3315171881" sldId="286"/>
        </pc:sldMkLst>
        <pc:spChg chg="add mod">
          <ac:chgData name="Richard Watson" userId="e5e577014c15fc33" providerId="LiveId" clId="{1F1468AE-AD25-4B7E-9373-E82125D36710}" dt="2023-10-02T15:31:27.707" v="1543" actId="20577"/>
          <ac:spMkLst>
            <pc:docMk/>
            <pc:sldMk cId="3315171881" sldId="286"/>
            <ac:spMk id="3" creationId="{681590F6-F0F5-2E83-72AD-52A37365DE87}"/>
          </ac:spMkLst>
        </pc:spChg>
        <pc:spChg chg="mod">
          <ac:chgData name="Richard Watson" userId="e5e577014c15fc33" providerId="LiveId" clId="{1F1468AE-AD25-4B7E-9373-E82125D36710}" dt="2023-10-02T15:31:23.869" v="1542" actId="20577"/>
          <ac:spMkLst>
            <pc:docMk/>
            <pc:sldMk cId="3315171881" sldId="286"/>
            <ac:spMk id="9" creationId="{E30B6491-AD84-EEC3-04DC-6656EB8718FD}"/>
          </ac:spMkLst>
        </pc:spChg>
      </pc:sldChg>
      <pc:sldChg chg="delSp modSp add mod delAnim">
        <pc:chgData name="Richard Watson" userId="e5e577014c15fc33" providerId="LiveId" clId="{1F1468AE-AD25-4B7E-9373-E82125D36710}" dt="2023-10-03T20:26:39.691" v="1633" actId="6549"/>
        <pc:sldMkLst>
          <pc:docMk/>
          <pc:sldMk cId="1621375848" sldId="287"/>
        </pc:sldMkLst>
        <pc:spChg chg="del">
          <ac:chgData name="Richard Watson" userId="e5e577014c15fc33" providerId="LiveId" clId="{1F1468AE-AD25-4B7E-9373-E82125D36710}" dt="2023-10-02T15:30:33.823" v="1539" actId="478"/>
          <ac:spMkLst>
            <pc:docMk/>
            <pc:sldMk cId="1621375848" sldId="287"/>
            <ac:spMk id="3" creationId="{681590F6-F0F5-2E83-72AD-52A37365DE87}"/>
          </ac:spMkLst>
        </pc:spChg>
        <pc:spChg chg="mod">
          <ac:chgData name="Richard Watson" userId="e5e577014c15fc33" providerId="LiveId" clId="{1F1468AE-AD25-4B7E-9373-E82125D36710}" dt="2023-10-03T20:26:39.691" v="1633" actId="6549"/>
          <ac:spMkLst>
            <pc:docMk/>
            <pc:sldMk cId="1621375848" sldId="287"/>
            <ac:spMk id="9" creationId="{E30B6491-AD84-EEC3-04DC-6656EB8718FD}"/>
          </ac:spMkLst>
        </pc:spChg>
      </pc:sldChg>
      <pc:sldChg chg="modSp add mod modAnim">
        <pc:chgData name="Richard Watson" userId="e5e577014c15fc33" providerId="LiveId" clId="{1F1468AE-AD25-4B7E-9373-E82125D36710}" dt="2023-10-02T16:12:18.951" v="1620" actId="6549"/>
        <pc:sldMkLst>
          <pc:docMk/>
          <pc:sldMk cId="964246491" sldId="288"/>
        </pc:sldMkLst>
        <pc:spChg chg="mod">
          <ac:chgData name="Richard Watson" userId="e5e577014c15fc33" providerId="LiveId" clId="{1F1468AE-AD25-4B7E-9373-E82125D36710}" dt="2023-10-02T16:12:18.951" v="1620" actId="6549"/>
          <ac:spMkLst>
            <pc:docMk/>
            <pc:sldMk cId="964246491" sldId="288"/>
            <ac:spMk id="3" creationId="{DDB525A3-26E8-0959-A0FF-A02FA13C2AF2}"/>
          </ac:spMkLst>
        </pc:spChg>
        <pc:spChg chg="mod">
          <ac:chgData name="Richard Watson" userId="e5e577014c15fc33" providerId="LiveId" clId="{1F1468AE-AD25-4B7E-9373-E82125D36710}" dt="2023-10-02T16:09:59.341" v="1575" actId="255"/>
          <ac:spMkLst>
            <pc:docMk/>
            <pc:sldMk cId="964246491" sldId="288"/>
            <ac:spMk id="9" creationId="{E30B6491-AD84-EEC3-04DC-6656EB8718F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699C57-8EC7-408A-9564-99FF7B960857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CF8A0-D9EC-4A4A-BCD0-4CE878E75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59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CF8A0-D9EC-4A4A-BCD0-4CE878E756A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584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CF8A0-D9EC-4A4A-BCD0-4CE878E756A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759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CF8A0-D9EC-4A4A-BCD0-4CE878E756A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4225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CF8A0-D9EC-4A4A-BCD0-4CE878E756A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9579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CF8A0-D9EC-4A4A-BCD0-4CE878E756A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228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CF8A0-D9EC-4A4A-BCD0-4CE878E756A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288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D005E-BFDF-6922-EAB8-F6BE2681E5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69A912-585D-FFF3-B0FA-FC244CD5A4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F4659-582E-A862-98C7-D4A49ECC9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41A0B-49DD-B35E-33CF-E8C3E8010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E86FA-3BBD-0757-02D8-71F71533B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243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4920E-EDC1-BE5A-2A55-319709CED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70D1CB-80B5-BAEB-17C7-ECD2113838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590B5F-53AC-4703-FBE3-B706CD2C8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AB950-B030-8EC6-C1D3-A88B5D9F3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4BDB4-11D3-F8AE-72F6-637C0355C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101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440BAA-8306-0AFF-0280-60A7905274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E570A6-7CE7-1920-6B4B-3504AFE00C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9B8AAC-E72C-263A-BEBA-1880E541E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69C3E1-64DB-3204-C75D-3FF8E573B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65CBE4-7374-702E-DBBF-DA3EEFFC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309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C7F15-C247-98C8-D28B-55E7E68FD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08EC7-4F68-B799-8B4E-19B192740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88257A-FEA4-8501-BFE8-280EAA1FA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41B5F-94D9-5E1D-23AC-F423BCB43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766AC-0431-D7FF-6A70-5B1B19F73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312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D4705-49EF-3CB4-1276-128FD5CB5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8D31EE-DE9A-1D12-42A4-100EB9CC97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5443CB-D3CD-B389-537D-346651D86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7345CE-060D-88EF-17A5-C3BEA0E69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2B799E-66EC-5D5A-30AE-F0CAD0F79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249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2AD96-27D5-04C1-3236-C369EE9FF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B6DBF-C228-9C40-D1FE-384D918D5B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6A6FF8-1055-36CC-934C-B2571D1D1F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C33F3A-BB18-AA26-5D56-3E26BAA93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826538-D042-3941-8061-821A93F56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F16F90-2AF8-7D80-3264-9539E95BF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96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448EB-4BA0-60F4-DBDD-597413A54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214D9D-ECDF-548F-EC97-06255DF577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57DC85-298C-DB88-ACC0-9D1F194B75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0D4BE4-D92B-A2F2-BA8C-1ED27C3BDE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275349-0965-27EF-528E-D678AB6E92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C5B723-3357-F5DB-6F6C-9545C74B0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C9BAFB-82EA-2AD9-B3CD-48FC2FC7D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911435-5DC8-FCB3-2A57-9F5EE3259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031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D8B72-6187-2D3C-D02B-FA807D9A7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582637-62C5-C3A3-2091-85CFDDB41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E59472-4085-26B7-B4C2-747C2E18F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860574-CFF3-64F9-F6F7-E03C18E12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636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DCBDCF-89D2-32A0-BF33-F9157E8FA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42F7EF-09AC-305F-C4FE-276BB1798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671340-ABF3-4D9B-2CAC-CB73272A9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589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A8D12-A4D9-9E7A-F78E-472F10017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ADBB6-D4B9-6C4E-08C2-3962711D8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07D32D-52F8-119B-4198-8102670EAA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849234-C5F1-F316-8EF2-77360B313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50D1AC-02F2-B148-B7D3-37623B730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8A497-C293-D4DB-AD71-995286CAD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850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19F83-F606-C951-7613-440F9B72A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3E66D7-A61B-C0A4-7DCE-594263996A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A70428-ADAE-0545-E829-D6376C5788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E4D193-13B2-DF82-3DAB-F8A341C5B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AEE965-FDA0-D577-0E35-CFAE6C302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90D995-9A07-4B1D-6AA8-069ED28E8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24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FF7E53-FBA1-97FC-4B2C-485EF3A07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391DC0-5B76-C4A5-411E-774085B53C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EAF2B-971F-B045-A24F-D9B1F1806E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2BA41-EC5B-4197-BCC8-0FD2E523CD7A}" type="datetimeFigureOut">
              <a:rPr lang="en-US" smtClean="0"/>
              <a:pPr/>
              <a:t>10/3/2023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962C3-328D-CFEA-517D-7006764848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2A25A-224F-20DB-2D1B-BA3A9FD75C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5108C-154A-4A5A-9C05-91A49A422B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78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telephone receiver with a cord&#10;&#10;Description automatically generated">
            <a:extLst>
              <a:ext uri="{FF2B5EF4-FFF2-40B4-BE49-F238E27FC236}">
                <a16:creationId xmlns:a16="http://schemas.microsoft.com/office/drawing/2014/main" id="{8F0D3430-AA28-2D2C-C0E4-0D8E1CC7E7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3290" y="648729"/>
            <a:ext cx="12192000" cy="68580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E1ECAFA0-7B2F-6BE5-7D0E-D96D2FF39C40}"/>
              </a:ext>
            </a:extLst>
          </p:cNvPr>
          <p:cNvSpPr txBox="1"/>
          <p:nvPr/>
        </p:nvSpPr>
        <p:spPr>
          <a:xfrm>
            <a:off x="1735393" y="471948"/>
            <a:ext cx="872121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CONVERSATIONS WITH GOD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3F3AC7-5C51-D503-76CA-1DC6E00E3AC5}"/>
              </a:ext>
            </a:extLst>
          </p:cNvPr>
          <p:cNvSpPr txBox="1"/>
          <p:nvPr/>
        </p:nvSpPr>
        <p:spPr>
          <a:xfrm>
            <a:off x="1735394" y="3615830"/>
            <a:ext cx="8283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PRAYER CHANGES THINGS</a:t>
            </a:r>
            <a:endParaRPr lang="en-US" sz="2800" b="1" i="1" u="none" strike="noStrike" baseline="0" dirty="0"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14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telephone receiver with a cord&#10;&#10;Description automatically generated">
            <a:extLst>
              <a:ext uri="{FF2B5EF4-FFF2-40B4-BE49-F238E27FC236}">
                <a16:creationId xmlns:a16="http://schemas.microsoft.com/office/drawing/2014/main" id="{8F0D3430-AA28-2D2C-C0E4-0D8E1CC7E71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6431" y="634730"/>
            <a:ext cx="12484862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30B6491-AD84-EEC3-04DC-6656EB8718FD}"/>
              </a:ext>
            </a:extLst>
          </p:cNvPr>
          <p:cNvSpPr txBox="1"/>
          <p:nvPr/>
        </p:nvSpPr>
        <p:spPr>
          <a:xfrm>
            <a:off x="695453" y="2828835"/>
            <a:ext cx="112830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Verdana Pro" panose="020B0604030504040204" pitchFamily="34" charset="0"/>
              </a:rPr>
              <a:t>I Believe in the Power of Prayer</a:t>
            </a:r>
            <a:endParaRPr lang="en-US" sz="2400" dirty="0">
              <a:latin typeface="Verdana Pro" panose="020B060403050404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CE18982-5CA2-927E-9C69-07E5152A42AB}"/>
              </a:ext>
            </a:extLst>
          </p:cNvPr>
          <p:cNvSpPr txBox="1"/>
          <p:nvPr/>
        </p:nvSpPr>
        <p:spPr>
          <a:xfrm>
            <a:off x="1504334" y="634730"/>
            <a:ext cx="86327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PRAYER CHANGES THINGS</a:t>
            </a:r>
            <a:endParaRPr lang="en-US" sz="4400" b="1" i="1" u="none" strike="noStrike" baseline="0" dirty="0"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1590F6-F0F5-2E83-72AD-52A37365DE87}"/>
              </a:ext>
            </a:extLst>
          </p:cNvPr>
          <p:cNvSpPr txBox="1"/>
          <p:nvPr/>
        </p:nvSpPr>
        <p:spPr>
          <a:xfrm>
            <a:off x="690538" y="3630165"/>
            <a:ext cx="112830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Verdana Pro" panose="020B0604030504040204" pitchFamily="34" charset="0"/>
              </a:rPr>
              <a:t>I Believe in the Power of God, therefore I Pray</a:t>
            </a:r>
            <a:endParaRPr lang="en-US" sz="2400" dirty="0">
              <a:latin typeface="Verdana Pro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171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telephone receiver with a cord&#10;&#10;Description automatically generated">
            <a:extLst>
              <a:ext uri="{FF2B5EF4-FFF2-40B4-BE49-F238E27FC236}">
                <a16:creationId xmlns:a16="http://schemas.microsoft.com/office/drawing/2014/main" id="{8F0D3430-AA28-2D2C-C0E4-0D8E1CC7E71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6431" y="634730"/>
            <a:ext cx="12484862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30B6491-AD84-EEC3-04DC-6656EB8718FD}"/>
              </a:ext>
            </a:extLst>
          </p:cNvPr>
          <p:cNvSpPr txBox="1"/>
          <p:nvPr/>
        </p:nvSpPr>
        <p:spPr>
          <a:xfrm>
            <a:off x="754447" y="3232733"/>
            <a:ext cx="112830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latin typeface="Verdana Pro" panose="020B0604030504040204" pitchFamily="34" charset="0"/>
              </a:rPr>
              <a:t>Prayer is </a:t>
            </a:r>
            <a:r>
              <a:rPr lang="en-US" sz="2400" b="1" dirty="0">
                <a:latin typeface="Verdana Pro" panose="020B0604030504040204" pitchFamily="34" charset="0"/>
              </a:rPr>
              <a:t>the fuel that fills our faith tank, our tank should always </a:t>
            </a:r>
            <a:r>
              <a:rPr lang="en-US" sz="2400" b="1">
                <a:latin typeface="Verdana Pro" panose="020B0604030504040204" pitchFamily="34" charset="0"/>
              </a:rPr>
              <a:t>be full, we </a:t>
            </a:r>
            <a:r>
              <a:rPr lang="en-US" sz="2400" b="1" dirty="0">
                <a:latin typeface="Verdana Pro" panose="020B0604030504040204" pitchFamily="34" charset="0"/>
              </a:rPr>
              <a:t>should never be running on empty.</a:t>
            </a:r>
            <a:endParaRPr lang="en-US" sz="2400" dirty="0">
              <a:latin typeface="Verdana Pro" panose="020B060403050404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CE18982-5CA2-927E-9C69-07E5152A42AB}"/>
              </a:ext>
            </a:extLst>
          </p:cNvPr>
          <p:cNvSpPr txBox="1"/>
          <p:nvPr/>
        </p:nvSpPr>
        <p:spPr>
          <a:xfrm>
            <a:off x="1504334" y="634730"/>
            <a:ext cx="86327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PRAYER CHANGES THINGS</a:t>
            </a:r>
            <a:endParaRPr lang="en-US" sz="4400" b="1" i="1" u="none" strike="noStrike" baseline="0" dirty="0"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37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telephone receiver with a cord&#10;&#10;Description automatically generated">
            <a:extLst>
              <a:ext uri="{FF2B5EF4-FFF2-40B4-BE49-F238E27FC236}">
                <a16:creationId xmlns:a16="http://schemas.microsoft.com/office/drawing/2014/main" id="{8F0D3430-AA28-2D2C-C0E4-0D8E1CC7E7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1757" y="403897"/>
            <a:ext cx="12192000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30B6491-AD84-EEC3-04DC-6656EB8718FD}"/>
              </a:ext>
            </a:extLst>
          </p:cNvPr>
          <p:cNvSpPr txBox="1"/>
          <p:nvPr/>
        </p:nvSpPr>
        <p:spPr>
          <a:xfrm>
            <a:off x="734783" y="2011110"/>
            <a:ext cx="112830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Verdana Pro" panose="020B0604030504040204" pitchFamily="34" charset="0"/>
              </a:rPr>
              <a:t>1Th 5:17  pray without ceasing; </a:t>
            </a:r>
            <a:r>
              <a:rPr lang="en-US" sz="2400" b="1" dirty="0">
                <a:solidFill>
                  <a:srgbClr val="000000"/>
                </a:solidFill>
                <a:latin typeface="Verdana Pro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6D2B98-C7D8-03AD-9C56-659089EEC313}"/>
              </a:ext>
            </a:extLst>
          </p:cNvPr>
          <p:cNvSpPr txBox="1"/>
          <p:nvPr/>
        </p:nvSpPr>
        <p:spPr>
          <a:xfrm>
            <a:off x="734783" y="3003698"/>
            <a:ext cx="112830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Verdana Pro" panose="020B0604030504040204" pitchFamily="34" charset="0"/>
              </a:rPr>
              <a:t>1Th 5:16  Rejoice always</a:t>
            </a:r>
          </a:p>
          <a:p>
            <a:r>
              <a:rPr lang="en-US" sz="2400" b="1" dirty="0">
                <a:latin typeface="Verdana Pro" panose="020B0604030504040204" pitchFamily="34" charset="0"/>
              </a:rPr>
              <a:t>1Th 5:18  in everything give thanks; for this is God's will for you 	        in Christ Jesus. </a:t>
            </a:r>
          </a:p>
          <a:p>
            <a:r>
              <a:rPr lang="en-US" sz="2400" b="1" dirty="0">
                <a:latin typeface="Verdana Pro" panose="020B0604030504040204" pitchFamily="34" charset="0"/>
              </a:rPr>
              <a:t>1Th 5:19  Do not quench the Spirit; </a:t>
            </a:r>
          </a:p>
          <a:p>
            <a:r>
              <a:rPr lang="en-US" sz="2400" b="1" dirty="0">
                <a:latin typeface="Verdana Pro" panose="020B0604030504040204" pitchFamily="34" charset="0"/>
              </a:rPr>
              <a:t>1Th 5:20  do not despise prophetic utterances. </a:t>
            </a:r>
          </a:p>
          <a:p>
            <a:r>
              <a:rPr lang="en-US" sz="2400" b="1" dirty="0">
                <a:latin typeface="Verdana Pro" panose="020B0604030504040204" pitchFamily="34" charset="0"/>
              </a:rPr>
              <a:t>1Th 5:21  But examine everything </a:t>
            </a:r>
            <a:r>
              <a:rPr lang="en-US" sz="2400" b="1" i="1" dirty="0">
                <a:latin typeface="Verdana Pro" panose="020B0604030504040204" pitchFamily="34" charset="0"/>
              </a:rPr>
              <a:t>carefully;</a:t>
            </a:r>
            <a:r>
              <a:rPr lang="en-US" sz="2400" b="1" dirty="0">
                <a:latin typeface="Verdana Pro" panose="020B0604030504040204" pitchFamily="34" charset="0"/>
              </a:rPr>
              <a:t> hold fast to that    		        which is good; </a:t>
            </a:r>
          </a:p>
          <a:p>
            <a:r>
              <a:rPr lang="en-US" sz="2400" b="1" dirty="0">
                <a:latin typeface="Verdana Pro" panose="020B0604030504040204" pitchFamily="34" charset="0"/>
              </a:rPr>
              <a:t>1Th 5:22  abstain from every form of evil. 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CE18982-5CA2-927E-9C69-07E5152A42AB}"/>
              </a:ext>
            </a:extLst>
          </p:cNvPr>
          <p:cNvSpPr txBox="1"/>
          <p:nvPr/>
        </p:nvSpPr>
        <p:spPr>
          <a:xfrm>
            <a:off x="1504334" y="634730"/>
            <a:ext cx="86327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PRAYER CHANGES THINGS</a:t>
            </a:r>
            <a:endParaRPr lang="en-US" sz="4400" b="1" i="1" u="none" strike="noStrike" baseline="0" dirty="0"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475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telephone receiver with a cord&#10;&#10;Description automatically generated">
            <a:extLst>
              <a:ext uri="{FF2B5EF4-FFF2-40B4-BE49-F238E27FC236}">
                <a16:creationId xmlns:a16="http://schemas.microsoft.com/office/drawing/2014/main" id="{8F0D3430-AA28-2D2C-C0E4-0D8E1CC7E7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1948" y="787355"/>
            <a:ext cx="12484862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30B6491-AD84-EEC3-04DC-6656EB8718FD}"/>
              </a:ext>
            </a:extLst>
          </p:cNvPr>
          <p:cNvSpPr txBox="1"/>
          <p:nvPr/>
        </p:nvSpPr>
        <p:spPr>
          <a:xfrm>
            <a:off x="734783" y="2011110"/>
            <a:ext cx="112830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Verdana Pro" panose="020B0604030504040204" pitchFamily="34" charset="0"/>
              </a:rPr>
              <a:t>Mat 26:2</a:t>
            </a:r>
            <a:r>
              <a:rPr lang="en-US" sz="2400" dirty="0">
                <a:latin typeface="Verdana Pro" panose="020B0604030504040204" pitchFamily="34" charset="0"/>
              </a:rPr>
              <a:t>  "You know that after two days the Passover is coming, and the Son of Man is </a:t>
            </a:r>
            <a:r>
              <a:rPr lang="en-US" sz="2400" i="1" dirty="0">
                <a:latin typeface="Verdana Pro" panose="020B0604030504040204" pitchFamily="34" charset="0"/>
              </a:rPr>
              <a:t>to be</a:t>
            </a:r>
            <a:r>
              <a:rPr lang="en-US" sz="2400" dirty="0">
                <a:latin typeface="Verdana Pro" panose="020B0604030504040204" pitchFamily="34" charset="0"/>
              </a:rPr>
              <a:t> handed over for crucifixion." </a:t>
            </a:r>
            <a:r>
              <a:rPr lang="en-US" sz="2400" b="1" dirty="0">
                <a:solidFill>
                  <a:srgbClr val="000000"/>
                </a:solidFill>
                <a:latin typeface="Verdana Pro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2400" dirty="0">
              <a:latin typeface="Verdana Pro" panose="020B060403050404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CE18982-5CA2-927E-9C69-07E5152A42AB}"/>
              </a:ext>
            </a:extLst>
          </p:cNvPr>
          <p:cNvSpPr txBox="1"/>
          <p:nvPr/>
        </p:nvSpPr>
        <p:spPr>
          <a:xfrm>
            <a:off x="1504334" y="634730"/>
            <a:ext cx="86327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PRAYER CHANGES THINGS</a:t>
            </a:r>
            <a:endParaRPr lang="en-US" sz="4400" b="1" i="1" u="none" strike="noStrike" baseline="0" dirty="0"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B525A3-26E8-0959-A0FF-A02FA13C2AF2}"/>
              </a:ext>
            </a:extLst>
          </p:cNvPr>
          <p:cNvSpPr txBox="1"/>
          <p:nvPr/>
        </p:nvSpPr>
        <p:spPr>
          <a:xfrm>
            <a:off x="729871" y="3146737"/>
            <a:ext cx="112830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Verdana Pro" panose="020B0604030504040204" pitchFamily="34" charset="0"/>
              </a:rPr>
              <a:t>Mat 26:4</a:t>
            </a:r>
            <a:r>
              <a:rPr lang="en-US" sz="2400" dirty="0">
                <a:latin typeface="Verdana Pro" panose="020B0604030504040204" pitchFamily="34" charset="0"/>
              </a:rPr>
              <a:t>  and they plotted together to seize Jesus by stealth and kill Him. 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0354B2-A384-9EA5-4FC8-E4B033742864}"/>
              </a:ext>
            </a:extLst>
          </p:cNvPr>
          <p:cNvSpPr txBox="1"/>
          <p:nvPr/>
        </p:nvSpPr>
        <p:spPr>
          <a:xfrm>
            <a:off x="724958" y="4302029"/>
            <a:ext cx="112830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Verdana Pro" panose="020B0604030504040204" pitchFamily="34" charset="0"/>
              </a:rPr>
              <a:t>Mat 26:6</a:t>
            </a:r>
            <a:r>
              <a:rPr lang="en-US" sz="2400" dirty="0">
                <a:latin typeface="Verdana Pro" panose="020B0604030504040204" pitchFamily="34" charset="0"/>
              </a:rPr>
              <a:t>  Now when Jesus was in Bethany, at the home of Simon the leper, 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4EEAEA-438F-C3FC-7151-536441767594}"/>
              </a:ext>
            </a:extLst>
          </p:cNvPr>
          <p:cNvSpPr txBox="1"/>
          <p:nvPr/>
        </p:nvSpPr>
        <p:spPr>
          <a:xfrm>
            <a:off x="729875" y="5516314"/>
            <a:ext cx="112830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Verdana Pro" panose="020B0604030504040204" pitchFamily="34" charset="0"/>
              </a:rPr>
              <a:t>Mat 26:11</a:t>
            </a:r>
            <a:r>
              <a:rPr lang="en-US" sz="2400" dirty="0">
                <a:latin typeface="Verdana Pro" panose="020B0604030504040204" pitchFamily="34" charset="0"/>
              </a:rPr>
              <a:t>  "For you always have the poor with you; but you do not always have Me. </a:t>
            </a:r>
          </a:p>
        </p:txBody>
      </p:sp>
    </p:spTree>
    <p:extLst>
      <p:ext uri="{BB962C8B-B14F-4D97-AF65-F5344CB8AC3E}">
        <p14:creationId xmlns:p14="http://schemas.microsoft.com/office/powerpoint/2010/main" val="3122475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telephone receiver with a cord&#10;&#10;Description automatically generated">
            <a:extLst>
              <a:ext uri="{FF2B5EF4-FFF2-40B4-BE49-F238E27FC236}">
                <a16:creationId xmlns:a16="http://schemas.microsoft.com/office/drawing/2014/main" id="{8F0D3430-AA28-2D2C-C0E4-0D8E1CC7E7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1948" y="787355"/>
            <a:ext cx="12484862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30B6491-AD84-EEC3-04DC-6656EB8718FD}"/>
              </a:ext>
            </a:extLst>
          </p:cNvPr>
          <p:cNvSpPr txBox="1"/>
          <p:nvPr/>
        </p:nvSpPr>
        <p:spPr>
          <a:xfrm>
            <a:off x="734783" y="2011110"/>
            <a:ext cx="112830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Verdana Pro" panose="020B0604030504040204" pitchFamily="34" charset="0"/>
              </a:rPr>
              <a:t>Mat 26:15  </a:t>
            </a:r>
            <a:r>
              <a:rPr lang="en-US" sz="2400" dirty="0">
                <a:latin typeface="Verdana Pro" panose="020B0604030504040204" pitchFamily="34" charset="0"/>
              </a:rPr>
              <a:t>and said, "What are you willing to give me to betray Him to you?" And they weighed out thirty pieces of silver to him. 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CE18982-5CA2-927E-9C69-07E5152A42AB}"/>
              </a:ext>
            </a:extLst>
          </p:cNvPr>
          <p:cNvSpPr txBox="1"/>
          <p:nvPr/>
        </p:nvSpPr>
        <p:spPr>
          <a:xfrm>
            <a:off x="1504334" y="634730"/>
            <a:ext cx="86327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PRAYER CHANGES THINGS</a:t>
            </a:r>
            <a:endParaRPr lang="en-US" sz="4400" b="1" i="1" u="none" strike="noStrike" baseline="0" dirty="0"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0354B2-A384-9EA5-4FC8-E4B033742864}"/>
              </a:ext>
            </a:extLst>
          </p:cNvPr>
          <p:cNvSpPr txBox="1"/>
          <p:nvPr/>
        </p:nvSpPr>
        <p:spPr>
          <a:xfrm>
            <a:off x="729875" y="3800856"/>
            <a:ext cx="112830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Verdana Pro" panose="020B0604030504040204" pitchFamily="34" charset="0"/>
              </a:rPr>
              <a:t>Mat 26:21  </a:t>
            </a:r>
            <a:r>
              <a:rPr lang="en-US" sz="2400" dirty="0">
                <a:latin typeface="Verdana Pro" panose="020B0604030504040204" pitchFamily="34" charset="0"/>
              </a:rPr>
              <a:t>As they were eating, He said, "Truly I say to you that one of you will betray Me." 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4EEAEA-438F-C3FC-7151-536441767594}"/>
              </a:ext>
            </a:extLst>
          </p:cNvPr>
          <p:cNvSpPr txBox="1"/>
          <p:nvPr/>
        </p:nvSpPr>
        <p:spPr>
          <a:xfrm>
            <a:off x="729871" y="5392273"/>
            <a:ext cx="112830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Verdana Pro" panose="020B0604030504040204" pitchFamily="34" charset="0"/>
              </a:rPr>
              <a:t>Mat 26:22  </a:t>
            </a:r>
            <a:r>
              <a:rPr lang="en-US" sz="2400" dirty="0">
                <a:latin typeface="Verdana Pro" panose="020B0604030504040204" pitchFamily="34" charset="0"/>
              </a:rPr>
              <a:t>Being deeply grieved, they each one began to say to Him, "Surely not I, Lord?" </a:t>
            </a:r>
          </a:p>
        </p:txBody>
      </p:sp>
    </p:spTree>
    <p:extLst>
      <p:ext uri="{BB962C8B-B14F-4D97-AF65-F5344CB8AC3E}">
        <p14:creationId xmlns:p14="http://schemas.microsoft.com/office/powerpoint/2010/main" val="2574916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telephone receiver with a cord&#10;&#10;Description automatically generated">
            <a:extLst>
              <a:ext uri="{FF2B5EF4-FFF2-40B4-BE49-F238E27FC236}">
                <a16:creationId xmlns:a16="http://schemas.microsoft.com/office/drawing/2014/main" id="{8F0D3430-AA28-2D2C-C0E4-0D8E1CC7E7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2862" y="634730"/>
            <a:ext cx="12484862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30B6491-AD84-EEC3-04DC-6656EB8718FD}"/>
              </a:ext>
            </a:extLst>
          </p:cNvPr>
          <p:cNvSpPr txBox="1"/>
          <p:nvPr/>
        </p:nvSpPr>
        <p:spPr>
          <a:xfrm>
            <a:off x="734783" y="2011110"/>
            <a:ext cx="1128304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Verdana Pro" panose="020B0604030504040204" pitchFamily="34" charset="0"/>
              </a:rPr>
              <a:t>Mat 26:26</a:t>
            </a:r>
            <a:r>
              <a:rPr lang="en-US" sz="2400" dirty="0">
                <a:latin typeface="Verdana Pro" panose="020B0604030504040204" pitchFamily="34" charset="0"/>
              </a:rPr>
              <a:t>  While they were eating, Jesus took </a:t>
            </a:r>
            <a:r>
              <a:rPr lang="en-US" sz="2400" i="1" dirty="0">
                <a:latin typeface="Verdana Pro" panose="020B0604030504040204" pitchFamily="34" charset="0"/>
              </a:rPr>
              <a:t>some</a:t>
            </a:r>
            <a:r>
              <a:rPr lang="en-US" sz="2400" dirty="0">
                <a:latin typeface="Verdana Pro" panose="020B0604030504040204" pitchFamily="34" charset="0"/>
              </a:rPr>
              <a:t> bread, and after a blessing, He broke </a:t>
            </a:r>
            <a:r>
              <a:rPr lang="en-US" sz="2400" i="1" dirty="0">
                <a:latin typeface="Verdana Pro" panose="020B0604030504040204" pitchFamily="34" charset="0"/>
              </a:rPr>
              <a:t>it</a:t>
            </a:r>
            <a:r>
              <a:rPr lang="en-US" sz="2400" dirty="0">
                <a:latin typeface="Verdana Pro" panose="020B0604030504040204" pitchFamily="34" charset="0"/>
              </a:rPr>
              <a:t> and gave </a:t>
            </a:r>
            <a:r>
              <a:rPr lang="en-US" sz="2400" i="1" dirty="0">
                <a:latin typeface="Verdana Pro" panose="020B0604030504040204" pitchFamily="34" charset="0"/>
              </a:rPr>
              <a:t>it</a:t>
            </a:r>
            <a:r>
              <a:rPr lang="en-US" sz="2400" dirty="0">
                <a:latin typeface="Verdana Pro" panose="020B0604030504040204" pitchFamily="34" charset="0"/>
              </a:rPr>
              <a:t> to the disciples, and said, "Take, eat; this is My body." </a:t>
            </a:r>
          </a:p>
          <a:p>
            <a:r>
              <a:rPr lang="en-US" sz="2400" b="1" dirty="0">
                <a:latin typeface="Verdana Pro" panose="020B0604030504040204" pitchFamily="34" charset="0"/>
              </a:rPr>
              <a:t>Mat 26:27  </a:t>
            </a:r>
            <a:r>
              <a:rPr lang="en-US" sz="2400" dirty="0">
                <a:latin typeface="Verdana Pro" panose="020B0604030504040204" pitchFamily="34" charset="0"/>
              </a:rPr>
              <a:t>And when He had taken a cup and given thanks, He gave </a:t>
            </a:r>
            <a:r>
              <a:rPr lang="en-US" sz="2400" i="1" dirty="0">
                <a:latin typeface="Verdana Pro" panose="020B0604030504040204" pitchFamily="34" charset="0"/>
              </a:rPr>
              <a:t>it</a:t>
            </a:r>
            <a:r>
              <a:rPr lang="en-US" sz="2400" dirty="0">
                <a:latin typeface="Verdana Pro" panose="020B0604030504040204" pitchFamily="34" charset="0"/>
              </a:rPr>
              <a:t> to them, saying, "Drink from it, all of you; </a:t>
            </a:r>
          </a:p>
          <a:p>
            <a:r>
              <a:rPr lang="en-US" sz="2400" b="1" dirty="0">
                <a:latin typeface="Verdana Pro" panose="020B0604030504040204" pitchFamily="34" charset="0"/>
              </a:rPr>
              <a:t>Mat 26:28  </a:t>
            </a:r>
            <a:r>
              <a:rPr lang="en-US" sz="2400" dirty="0">
                <a:latin typeface="Verdana Pro" panose="020B0604030504040204" pitchFamily="34" charset="0"/>
              </a:rPr>
              <a:t>for this is My blood of the covenant, which is poured out for many for forgiveness of sins. 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CE18982-5CA2-927E-9C69-07E5152A42AB}"/>
              </a:ext>
            </a:extLst>
          </p:cNvPr>
          <p:cNvSpPr txBox="1"/>
          <p:nvPr/>
        </p:nvSpPr>
        <p:spPr>
          <a:xfrm>
            <a:off x="1504334" y="634730"/>
            <a:ext cx="86327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PRAYER CHANGES THINGS</a:t>
            </a:r>
            <a:endParaRPr lang="en-US" sz="4400" b="1" i="1" u="none" strike="noStrike" baseline="0" dirty="0"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B525A3-26E8-0959-A0FF-A02FA13C2AF2}"/>
              </a:ext>
            </a:extLst>
          </p:cNvPr>
          <p:cNvSpPr txBox="1"/>
          <p:nvPr/>
        </p:nvSpPr>
        <p:spPr>
          <a:xfrm>
            <a:off x="734783" y="5247549"/>
            <a:ext cx="112830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Verdana Pro" panose="020B0604030504040204" pitchFamily="34" charset="0"/>
              </a:rPr>
              <a:t>Mat 26:34</a:t>
            </a:r>
            <a:r>
              <a:rPr lang="en-US" sz="2400" dirty="0">
                <a:latin typeface="Verdana Pro" panose="020B0604030504040204" pitchFamily="34" charset="0"/>
              </a:rPr>
              <a:t>  Jesus said to him, "Truly I say to you that this </a:t>
            </a:r>
            <a:r>
              <a:rPr lang="en-US" sz="2400" i="1" dirty="0">
                <a:latin typeface="Verdana Pro" panose="020B0604030504040204" pitchFamily="34" charset="0"/>
              </a:rPr>
              <a:t>very</a:t>
            </a:r>
            <a:r>
              <a:rPr lang="en-US" sz="2400" dirty="0">
                <a:latin typeface="Verdana Pro" panose="020B0604030504040204" pitchFamily="34" charset="0"/>
              </a:rPr>
              <a:t> night, before a rooster crows, you will deny Me three times." </a:t>
            </a:r>
          </a:p>
        </p:txBody>
      </p:sp>
    </p:spTree>
    <p:extLst>
      <p:ext uri="{BB962C8B-B14F-4D97-AF65-F5344CB8AC3E}">
        <p14:creationId xmlns:p14="http://schemas.microsoft.com/office/powerpoint/2010/main" val="2241280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telephone receiver with a cord&#10;&#10;Description automatically generated">
            <a:extLst>
              <a:ext uri="{FF2B5EF4-FFF2-40B4-BE49-F238E27FC236}">
                <a16:creationId xmlns:a16="http://schemas.microsoft.com/office/drawing/2014/main" id="{8F0D3430-AA28-2D2C-C0E4-0D8E1CC7E71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4036" y="595691"/>
            <a:ext cx="12484862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30B6491-AD84-EEC3-04DC-6656EB8718FD}"/>
              </a:ext>
            </a:extLst>
          </p:cNvPr>
          <p:cNvSpPr txBox="1"/>
          <p:nvPr/>
        </p:nvSpPr>
        <p:spPr>
          <a:xfrm>
            <a:off x="577466" y="1666913"/>
            <a:ext cx="112830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Verdana Pro" panose="020B0604030504040204" pitchFamily="34" charset="0"/>
              </a:rPr>
              <a:t>Mat 26:36</a:t>
            </a:r>
            <a:r>
              <a:rPr lang="en-US" sz="2400" dirty="0">
                <a:latin typeface="Verdana Pro" panose="020B0604030504040204" pitchFamily="34" charset="0"/>
              </a:rPr>
              <a:t>  Then Jesus came with them to a place called Gethsemane, and said to His disciples, "Sit here while I go over there and pray." </a:t>
            </a:r>
          </a:p>
          <a:p>
            <a:r>
              <a:rPr lang="en-US" sz="2400" b="1" dirty="0">
                <a:latin typeface="Verdana Pro" panose="020B0604030504040204" pitchFamily="34" charset="0"/>
              </a:rPr>
              <a:t>Mat 26:37  </a:t>
            </a:r>
            <a:r>
              <a:rPr lang="en-US" sz="2400" dirty="0">
                <a:latin typeface="Verdana Pro" panose="020B0604030504040204" pitchFamily="34" charset="0"/>
              </a:rPr>
              <a:t>And He took with Him Peter and the two sons of Zebedee, and began to be </a:t>
            </a:r>
            <a:r>
              <a:rPr lang="en-US" sz="2400" dirty="0">
                <a:highlight>
                  <a:srgbClr val="FFFF00"/>
                </a:highlight>
                <a:latin typeface="Verdana Pro" panose="020B0604030504040204" pitchFamily="34" charset="0"/>
              </a:rPr>
              <a:t>grieved </a:t>
            </a:r>
            <a:r>
              <a:rPr lang="en-US" sz="2400" dirty="0">
                <a:latin typeface="Verdana Pro" panose="020B0604030504040204" pitchFamily="34" charset="0"/>
              </a:rPr>
              <a:t>and </a:t>
            </a:r>
            <a:r>
              <a:rPr lang="en-US" sz="2400" dirty="0">
                <a:highlight>
                  <a:srgbClr val="FFFF00"/>
                </a:highlight>
                <a:latin typeface="Verdana Pro" panose="020B0604030504040204" pitchFamily="34" charset="0"/>
              </a:rPr>
              <a:t>distressed.</a:t>
            </a:r>
            <a:r>
              <a:rPr lang="en-US" sz="2400" dirty="0">
                <a:latin typeface="Verdana Pro" panose="020B0604030504040204" pitchFamily="34" charset="0"/>
              </a:rPr>
              <a:t> </a:t>
            </a:r>
          </a:p>
          <a:p>
            <a:r>
              <a:rPr lang="en-US" sz="2400" b="1" dirty="0">
                <a:latin typeface="Verdana Pro" panose="020B0604030504040204" pitchFamily="34" charset="0"/>
              </a:rPr>
              <a:t>Mat 26:38  </a:t>
            </a:r>
            <a:r>
              <a:rPr lang="en-US" sz="2400" dirty="0">
                <a:latin typeface="Verdana Pro" panose="020B0604030504040204" pitchFamily="34" charset="0"/>
              </a:rPr>
              <a:t>Then He said to them, "My soul is deeply </a:t>
            </a:r>
            <a:r>
              <a:rPr lang="en-US" sz="2400" dirty="0">
                <a:highlight>
                  <a:srgbClr val="FFFF00"/>
                </a:highlight>
                <a:latin typeface="Verdana Pro" panose="020B0604030504040204" pitchFamily="34" charset="0"/>
              </a:rPr>
              <a:t>grieved</a:t>
            </a:r>
            <a:r>
              <a:rPr lang="en-US" sz="2400" dirty="0">
                <a:latin typeface="Verdana Pro" panose="020B0604030504040204" pitchFamily="34" charset="0"/>
              </a:rPr>
              <a:t>, to the point of death; remain here and keep watch with Me." 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CE18982-5CA2-927E-9C69-07E5152A42AB}"/>
              </a:ext>
            </a:extLst>
          </p:cNvPr>
          <p:cNvSpPr txBox="1"/>
          <p:nvPr/>
        </p:nvSpPr>
        <p:spPr>
          <a:xfrm>
            <a:off x="1504334" y="634730"/>
            <a:ext cx="86327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PRAYER CHANGES THINGS</a:t>
            </a:r>
            <a:endParaRPr lang="en-US" sz="4400" b="1" i="1" u="none" strike="noStrike" baseline="0" dirty="0"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B525A3-26E8-0959-A0FF-A02FA13C2AF2}"/>
              </a:ext>
            </a:extLst>
          </p:cNvPr>
          <p:cNvSpPr txBox="1"/>
          <p:nvPr/>
        </p:nvSpPr>
        <p:spPr>
          <a:xfrm>
            <a:off x="577466" y="4323317"/>
            <a:ext cx="1128304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Verdana Pro" panose="020B0604030504040204" pitchFamily="34" charset="0"/>
              </a:rPr>
              <a:t>Grieved/Sorrowful (</a:t>
            </a:r>
            <a:r>
              <a:rPr lang="en-US" sz="2000" b="1" dirty="0" err="1">
                <a:latin typeface="Verdana Pro" panose="020B0604030504040204" pitchFamily="34" charset="0"/>
              </a:rPr>
              <a:t>lupeo</a:t>
            </a:r>
            <a:r>
              <a:rPr lang="en-US" sz="2000" b="1" dirty="0">
                <a:latin typeface="Verdana Pro" panose="020B0604030504040204" pitchFamily="34" charset="0"/>
              </a:rPr>
              <a:t>̄ / loo-</a:t>
            </a:r>
            <a:r>
              <a:rPr lang="en-US" sz="2000" b="1" dirty="0" err="1">
                <a:latin typeface="Verdana Pro" panose="020B0604030504040204" pitchFamily="34" charset="0"/>
              </a:rPr>
              <a:t>peh</a:t>
            </a:r>
            <a:r>
              <a:rPr lang="en-US" sz="2000" b="1" dirty="0">
                <a:latin typeface="Verdana Pro" panose="020B0604030504040204" pitchFamily="34" charset="0"/>
              </a:rPr>
              <a:t>-o)  </a:t>
            </a:r>
            <a:r>
              <a:rPr lang="en-US" sz="2000" dirty="0">
                <a:latin typeface="Verdana Pro" panose="020B0604030504040204" pitchFamily="34" charset="0"/>
              </a:rPr>
              <a:t>to be in distress, to be sad, to grieve in heaviness, deep sorrow, emotional pain, intense pain.  It is also used in the Greek to describe the pain of childbirth.</a:t>
            </a:r>
          </a:p>
          <a:p>
            <a:endParaRPr lang="en-US" sz="2000" dirty="0">
              <a:latin typeface="Verdana Pro" panose="020B0604030504040204" pitchFamily="34" charset="0"/>
            </a:endParaRPr>
          </a:p>
          <a:p>
            <a:r>
              <a:rPr lang="en-US" sz="2000" b="1" dirty="0">
                <a:latin typeface="Verdana Pro" panose="020B0604030504040204" pitchFamily="34" charset="0"/>
              </a:rPr>
              <a:t>Distressed/ Troubled (</a:t>
            </a:r>
            <a:r>
              <a:rPr lang="en-US" sz="2000" b="1" dirty="0" err="1">
                <a:latin typeface="Verdana Pro" panose="020B0604030504040204" pitchFamily="34" charset="0"/>
              </a:rPr>
              <a:t>adēmoneo</a:t>
            </a:r>
            <a:r>
              <a:rPr lang="en-US" sz="2000" b="1" dirty="0">
                <a:latin typeface="Verdana Pro" panose="020B0604030504040204" pitchFamily="34" charset="0"/>
              </a:rPr>
              <a:t>̄ / ad-ay-</a:t>
            </a:r>
            <a:r>
              <a:rPr lang="en-US" sz="2000" b="1" dirty="0" err="1">
                <a:latin typeface="Verdana Pro" panose="020B0604030504040204" pitchFamily="34" charset="0"/>
              </a:rPr>
              <a:t>mon</a:t>
            </a:r>
            <a:r>
              <a:rPr lang="en-US" sz="2000" b="1" dirty="0">
                <a:latin typeface="Verdana Pro" panose="020B0604030504040204" pitchFamily="34" charset="0"/>
              </a:rPr>
              <a:t>-eh’-o)  </a:t>
            </a:r>
            <a:r>
              <a:rPr lang="en-US" sz="2000" dirty="0">
                <a:latin typeface="Verdana Pro" panose="020B0604030504040204" pitchFamily="34" charset="0"/>
              </a:rPr>
              <a:t>Excruciating anxiety and torture of spirit.</a:t>
            </a:r>
          </a:p>
        </p:txBody>
      </p:sp>
    </p:spTree>
    <p:extLst>
      <p:ext uri="{BB962C8B-B14F-4D97-AF65-F5344CB8AC3E}">
        <p14:creationId xmlns:p14="http://schemas.microsoft.com/office/powerpoint/2010/main" val="3088933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telephone receiver with a cord&#10;&#10;Description automatically generated">
            <a:extLst>
              <a:ext uri="{FF2B5EF4-FFF2-40B4-BE49-F238E27FC236}">
                <a16:creationId xmlns:a16="http://schemas.microsoft.com/office/drawing/2014/main" id="{8F0D3430-AA28-2D2C-C0E4-0D8E1CC7E71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4036" y="595691"/>
            <a:ext cx="12484862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30B6491-AD84-EEC3-04DC-6656EB8718FD}"/>
              </a:ext>
            </a:extLst>
          </p:cNvPr>
          <p:cNvSpPr txBox="1"/>
          <p:nvPr/>
        </p:nvSpPr>
        <p:spPr>
          <a:xfrm>
            <a:off x="577466" y="1666913"/>
            <a:ext cx="112830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Verdana Pro" panose="020B0604030504040204" pitchFamily="34" charset="0"/>
              </a:rPr>
              <a:t>Mat 26:39</a:t>
            </a:r>
            <a:r>
              <a:rPr lang="en-US" sz="2000" dirty="0">
                <a:latin typeface="Verdana Pro" panose="020B0604030504040204" pitchFamily="34" charset="0"/>
              </a:rPr>
              <a:t>  And He went a little beyond </a:t>
            </a:r>
            <a:r>
              <a:rPr lang="en-US" sz="2000" i="1" dirty="0">
                <a:latin typeface="Verdana Pro" panose="020B0604030504040204" pitchFamily="34" charset="0"/>
              </a:rPr>
              <a:t>them,</a:t>
            </a:r>
            <a:r>
              <a:rPr lang="en-US" sz="2000" dirty="0">
                <a:latin typeface="Verdana Pro" panose="020B0604030504040204" pitchFamily="34" charset="0"/>
              </a:rPr>
              <a:t> and fell on His face and prayed, saying, "My Father, if it is possible, let this cup pass from Me; yet not as I will, but as You will." 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CE18982-5CA2-927E-9C69-07E5152A42AB}"/>
              </a:ext>
            </a:extLst>
          </p:cNvPr>
          <p:cNvSpPr txBox="1"/>
          <p:nvPr/>
        </p:nvSpPr>
        <p:spPr>
          <a:xfrm>
            <a:off x="1504334" y="634730"/>
            <a:ext cx="86327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PRAYER CHANGES THINGS</a:t>
            </a:r>
            <a:endParaRPr lang="en-US" sz="4400" b="1" i="1" u="none" strike="noStrike" baseline="0" dirty="0"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B525A3-26E8-0959-A0FF-A02FA13C2AF2}"/>
              </a:ext>
            </a:extLst>
          </p:cNvPr>
          <p:cNvSpPr txBox="1"/>
          <p:nvPr/>
        </p:nvSpPr>
        <p:spPr>
          <a:xfrm>
            <a:off x="577465" y="2945318"/>
            <a:ext cx="1128304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Verdana Pro" panose="020B0604030504040204" pitchFamily="34" charset="0"/>
              </a:rPr>
              <a:t>Mat 26:40</a:t>
            </a:r>
            <a:r>
              <a:rPr lang="en-US" sz="2000" dirty="0">
                <a:latin typeface="Verdana Pro" panose="020B0604030504040204" pitchFamily="34" charset="0"/>
              </a:rPr>
              <a:t>  And He came to the disciples and found them sleeping, and said to 	      Peter, "So, you </a:t>
            </a:r>
            <a:r>
              <a:rPr lang="en-US" sz="2000" i="1" dirty="0">
                <a:latin typeface="Verdana Pro" panose="020B0604030504040204" pitchFamily="34" charset="0"/>
              </a:rPr>
              <a:t>men</a:t>
            </a:r>
            <a:r>
              <a:rPr lang="en-US" sz="2000" dirty="0">
                <a:latin typeface="Verdana Pro" panose="020B0604030504040204" pitchFamily="34" charset="0"/>
              </a:rPr>
              <a:t> could not keep watch with Me for one hour? </a:t>
            </a:r>
          </a:p>
          <a:p>
            <a:r>
              <a:rPr lang="en-US" sz="2000" b="1" dirty="0">
                <a:latin typeface="Verdana Pro" panose="020B0604030504040204" pitchFamily="34" charset="0"/>
              </a:rPr>
              <a:t>Mat 26:41  </a:t>
            </a:r>
            <a:r>
              <a:rPr lang="en-US" sz="2000" dirty="0">
                <a:latin typeface="Verdana Pro" panose="020B0604030504040204" pitchFamily="34" charset="0"/>
              </a:rPr>
              <a:t>"Keep watching and praying that you may not enter into temptation; the spirit is willing, but the flesh is weak." </a:t>
            </a:r>
          </a:p>
          <a:p>
            <a:r>
              <a:rPr lang="en-US" sz="2000" b="1" dirty="0">
                <a:latin typeface="Verdana Pro" panose="020B0604030504040204" pitchFamily="34" charset="0"/>
              </a:rPr>
              <a:t>Mat 26:42  </a:t>
            </a:r>
            <a:r>
              <a:rPr lang="en-US" sz="2000" dirty="0">
                <a:latin typeface="Verdana Pro" panose="020B0604030504040204" pitchFamily="34" charset="0"/>
              </a:rPr>
              <a:t>He went away again a second time and prayed, saying, "My Father, if this cannot pass away unless I drink it, Your will be done." </a:t>
            </a:r>
          </a:p>
          <a:p>
            <a:r>
              <a:rPr lang="en-US" sz="2000" b="1" dirty="0">
                <a:latin typeface="Verdana Pro" panose="020B0604030504040204" pitchFamily="34" charset="0"/>
              </a:rPr>
              <a:t>Mat 26:43  </a:t>
            </a:r>
            <a:r>
              <a:rPr lang="en-US" sz="2000" dirty="0">
                <a:latin typeface="Verdana Pro" panose="020B0604030504040204" pitchFamily="34" charset="0"/>
              </a:rPr>
              <a:t>Again He came and found them sleeping, for their eyes were heavy. </a:t>
            </a:r>
          </a:p>
          <a:p>
            <a:r>
              <a:rPr lang="en-US" sz="2000" b="1" dirty="0">
                <a:latin typeface="Verdana Pro" panose="020B0604030504040204" pitchFamily="34" charset="0"/>
              </a:rPr>
              <a:t>Mat 26:44  </a:t>
            </a:r>
            <a:r>
              <a:rPr lang="en-US" sz="2000" dirty="0">
                <a:latin typeface="Verdana Pro" panose="020B0604030504040204" pitchFamily="34" charset="0"/>
              </a:rPr>
              <a:t>And He left them again, and went away and prayed a third time, saying the same thing once more. </a:t>
            </a:r>
          </a:p>
        </p:txBody>
      </p:sp>
    </p:spTree>
    <p:extLst>
      <p:ext uri="{BB962C8B-B14F-4D97-AF65-F5344CB8AC3E}">
        <p14:creationId xmlns:p14="http://schemas.microsoft.com/office/powerpoint/2010/main" val="964246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telephone receiver with a cord&#10;&#10;Description automatically generated">
            <a:extLst>
              <a:ext uri="{FF2B5EF4-FFF2-40B4-BE49-F238E27FC236}">
                <a16:creationId xmlns:a16="http://schemas.microsoft.com/office/drawing/2014/main" id="{8F0D3430-AA28-2D2C-C0E4-0D8E1CC7E71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6431" y="634730"/>
            <a:ext cx="12484862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30B6491-AD84-EEC3-04DC-6656EB8718FD}"/>
              </a:ext>
            </a:extLst>
          </p:cNvPr>
          <p:cNvSpPr txBox="1"/>
          <p:nvPr/>
        </p:nvSpPr>
        <p:spPr>
          <a:xfrm>
            <a:off x="577466" y="1666913"/>
            <a:ext cx="112830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Verdana Pro" panose="020B0604030504040204" pitchFamily="34" charset="0"/>
              </a:rPr>
              <a:t>Luk 22:44</a:t>
            </a:r>
            <a:r>
              <a:rPr lang="en-US" sz="2400" dirty="0">
                <a:latin typeface="Verdana Pro" panose="020B0604030504040204" pitchFamily="34" charset="0"/>
              </a:rPr>
              <a:t>  And being in </a:t>
            </a:r>
            <a:r>
              <a:rPr lang="en-US" sz="2400" dirty="0">
                <a:highlight>
                  <a:srgbClr val="FFFF00"/>
                </a:highlight>
                <a:latin typeface="Verdana Pro" panose="020B0604030504040204" pitchFamily="34" charset="0"/>
              </a:rPr>
              <a:t>agony</a:t>
            </a:r>
            <a:r>
              <a:rPr lang="en-US" sz="2400" dirty="0">
                <a:latin typeface="Verdana Pro" panose="020B0604030504040204" pitchFamily="34" charset="0"/>
              </a:rPr>
              <a:t>, He prayed more </a:t>
            </a:r>
            <a:r>
              <a:rPr lang="en-US" sz="2400" dirty="0">
                <a:highlight>
                  <a:srgbClr val="FFFF00"/>
                </a:highlight>
                <a:latin typeface="Verdana Pro" panose="020B0604030504040204" pitchFamily="34" charset="0"/>
              </a:rPr>
              <a:t>earnestly</a:t>
            </a:r>
            <a:r>
              <a:rPr lang="en-US" sz="2400" dirty="0">
                <a:latin typeface="Verdana Pro" panose="020B0604030504040204" pitchFamily="34" charset="0"/>
              </a:rPr>
              <a:t>. Then His sweat became like great drops of blood falling down to the ground. 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CE18982-5CA2-927E-9C69-07E5152A42AB}"/>
              </a:ext>
            </a:extLst>
          </p:cNvPr>
          <p:cNvSpPr txBox="1"/>
          <p:nvPr/>
        </p:nvSpPr>
        <p:spPr>
          <a:xfrm>
            <a:off x="1504334" y="634730"/>
            <a:ext cx="86327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PRAYER CHANGES THINGS</a:t>
            </a:r>
            <a:endParaRPr lang="en-US" sz="4400" b="1" i="1" u="none" strike="noStrike" baseline="0" dirty="0"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B525A3-26E8-0959-A0FF-A02FA13C2AF2}"/>
              </a:ext>
            </a:extLst>
          </p:cNvPr>
          <p:cNvSpPr txBox="1"/>
          <p:nvPr/>
        </p:nvSpPr>
        <p:spPr>
          <a:xfrm>
            <a:off x="577466" y="3429000"/>
            <a:ext cx="112830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Verdana Pro" panose="020B0604030504040204" pitchFamily="34" charset="0"/>
              </a:rPr>
              <a:t>Agony (</a:t>
            </a:r>
            <a:r>
              <a:rPr lang="en-US" sz="2000" b="1" dirty="0" err="1">
                <a:latin typeface="Verdana Pro" panose="020B0604030504040204" pitchFamily="34" charset="0"/>
              </a:rPr>
              <a:t>agōnia</a:t>
            </a:r>
            <a:r>
              <a:rPr lang="en-US" sz="2000" b="1" dirty="0">
                <a:latin typeface="Verdana Pro" panose="020B0604030504040204" pitchFamily="34" charset="0"/>
              </a:rPr>
              <a:t> / ag-o-nee’-ah)  </a:t>
            </a:r>
            <a:r>
              <a:rPr lang="en-US" sz="2000" dirty="0">
                <a:latin typeface="Verdana Pro" panose="020B0604030504040204" pitchFamily="34" charset="0"/>
              </a:rPr>
              <a:t>Anxiety, fear of death, a word used in athletics</a:t>
            </a:r>
            <a:endParaRPr lang="en-US" sz="2000" b="1" dirty="0">
              <a:latin typeface="Verdana Pro" panose="020B0604030504040204" pitchFamily="34" charset="0"/>
            </a:endParaRPr>
          </a:p>
          <a:p>
            <a:endParaRPr lang="en-US" sz="2000" dirty="0">
              <a:latin typeface="Verdana Pro" panose="020B0604030504040204" pitchFamily="34" charset="0"/>
            </a:endParaRPr>
          </a:p>
          <a:p>
            <a:r>
              <a:rPr lang="en-US" sz="2000" b="1" dirty="0">
                <a:latin typeface="Verdana Pro" panose="020B0604030504040204" pitchFamily="34" charset="0"/>
              </a:rPr>
              <a:t>Earnestly/fervently (</a:t>
            </a:r>
            <a:r>
              <a:rPr lang="en-US" sz="2000" b="1" dirty="0" err="1">
                <a:latin typeface="Verdana Pro" panose="020B0604030504040204" pitchFamily="34" charset="0"/>
              </a:rPr>
              <a:t>ektenesteron</a:t>
            </a:r>
            <a:r>
              <a:rPr lang="en-US" sz="2000" b="1" dirty="0">
                <a:latin typeface="Verdana Pro" panose="020B0604030504040204" pitchFamily="34" charset="0"/>
              </a:rPr>
              <a:t> / ek-ten-</a:t>
            </a:r>
            <a:r>
              <a:rPr lang="en-US" sz="2000" b="1" dirty="0" err="1">
                <a:latin typeface="Verdana Pro" panose="020B0604030504040204" pitchFamily="34" charset="0"/>
              </a:rPr>
              <a:t>es'</a:t>
            </a:r>
            <a:r>
              <a:rPr lang="en-US" sz="2000" b="1" dirty="0">
                <a:latin typeface="Verdana Pro" panose="020B0604030504040204" pitchFamily="34" charset="0"/>
              </a:rPr>
              <a:t>-</a:t>
            </a:r>
            <a:r>
              <a:rPr lang="en-US" sz="2000" b="1" dirty="0" err="1">
                <a:latin typeface="Verdana Pro" panose="020B0604030504040204" pitchFamily="34" charset="0"/>
              </a:rPr>
              <a:t>ter</a:t>
            </a:r>
            <a:r>
              <a:rPr lang="en-US" sz="2000" b="1" dirty="0">
                <a:latin typeface="Verdana Pro" panose="020B0604030504040204" pitchFamily="34" charset="0"/>
              </a:rPr>
              <a:t>-on)  </a:t>
            </a:r>
            <a:r>
              <a:rPr lang="en-US" sz="2000" dirty="0">
                <a:latin typeface="Verdana Pro" panose="020B0604030504040204" pitchFamily="34" charset="0"/>
              </a:rPr>
              <a:t>Intently, with earnest, passionately </a:t>
            </a:r>
            <a:endParaRPr lang="en-US" sz="2000" b="1" dirty="0">
              <a:latin typeface="Verdana Pro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366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telephone receiver with a cord&#10;&#10;Description automatically generated">
            <a:extLst>
              <a:ext uri="{FF2B5EF4-FFF2-40B4-BE49-F238E27FC236}">
                <a16:creationId xmlns:a16="http://schemas.microsoft.com/office/drawing/2014/main" id="{8F0D3430-AA28-2D2C-C0E4-0D8E1CC7E71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6431" y="634730"/>
            <a:ext cx="12484862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30B6491-AD84-EEC3-04DC-6656EB8718FD}"/>
              </a:ext>
            </a:extLst>
          </p:cNvPr>
          <p:cNvSpPr txBox="1"/>
          <p:nvPr/>
        </p:nvSpPr>
        <p:spPr>
          <a:xfrm>
            <a:off x="695453" y="2828835"/>
            <a:ext cx="112830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Verdana Pro" panose="020B0604030504040204" pitchFamily="34" charset="0"/>
              </a:rPr>
              <a:t>Mat 26:45</a:t>
            </a:r>
            <a:r>
              <a:rPr lang="en-US" sz="2400" dirty="0">
                <a:latin typeface="Verdana Pro" panose="020B0604030504040204" pitchFamily="34" charset="0"/>
              </a:rPr>
              <a:t>  Then He came to His disciples and said to them, "Are </a:t>
            </a:r>
            <a:r>
              <a:rPr lang="en-US" sz="2400" i="1" dirty="0">
                <a:latin typeface="Verdana Pro" panose="020B0604030504040204" pitchFamily="34" charset="0"/>
              </a:rPr>
              <a:t>you</a:t>
            </a:r>
            <a:r>
              <a:rPr lang="en-US" sz="2400" dirty="0">
                <a:latin typeface="Verdana Pro" panose="020B0604030504040204" pitchFamily="34" charset="0"/>
              </a:rPr>
              <a:t> still sleeping and resting? Behold, the hour is at hand, and the Son of Man is being betrayed into the hands of sinners. 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CE18982-5CA2-927E-9C69-07E5152A42AB}"/>
              </a:ext>
            </a:extLst>
          </p:cNvPr>
          <p:cNvSpPr txBox="1"/>
          <p:nvPr/>
        </p:nvSpPr>
        <p:spPr>
          <a:xfrm>
            <a:off x="1504334" y="634730"/>
            <a:ext cx="86327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PRAYER CHANGES THINGS</a:t>
            </a:r>
            <a:endParaRPr lang="en-US" sz="4400" b="1" i="1" u="none" strike="noStrike" baseline="0" dirty="0"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145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4030</TotalTime>
  <Words>873</Words>
  <Application>Microsoft Office PowerPoint</Application>
  <PresentationFormat>Widescreen</PresentationFormat>
  <Paragraphs>56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Dreaming Outloud Pro</vt:lpstr>
      <vt:lpstr>Verdana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Watson</dc:creator>
  <cp:lastModifiedBy>Richard Watson</cp:lastModifiedBy>
  <cp:revision>10</cp:revision>
  <dcterms:created xsi:type="dcterms:W3CDTF">2023-07-03T15:23:21Z</dcterms:created>
  <dcterms:modified xsi:type="dcterms:W3CDTF">2023-10-03T20:26:46Z</dcterms:modified>
</cp:coreProperties>
</file>