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10"/>
  </p:notesMasterIdLst>
  <p:sldIdLst>
    <p:sldId id="257" r:id="rId2"/>
    <p:sldId id="273" r:id="rId3"/>
    <p:sldId id="278" r:id="rId4"/>
    <p:sldId id="279" r:id="rId5"/>
    <p:sldId id="283" r:id="rId6"/>
    <p:sldId id="282" r:id="rId7"/>
    <p:sldId id="281" r:id="rId8"/>
    <p:sldId id="28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B3ED1C-A95F-46C3-9492-6A760F02F7E2}" v="37" dt="2023-09-20T17:57:36.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64" autoAdjust="0"/>
    <p:restoredTop sz="94660"/>
  </p:normalViewPr>
  <p:slideViewPr>
    <p:cSldViewPr snapToGrid="0">
      <p:cViewPr varScale="1">
        <p:scale>
          <a:sx n="47" d="100"/>
          <a:sy n="47" d="100"/>
        </p:scale>
        <p:origin x="115" y="6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48B3ED1C-A95F-46C3-9492-6A760F02F7E2}"/>
    <pc:docChg chg="custSel addSld delSld modSld">
      <pc:chgData name="Richard Watson" userId="e5e577014c15fc33" providerId="LiveId" clId="{48B3ED1C-A95F-46C3-9492-6A760F02F7E2}" dt="2023-09-21T12:20:38.022" v="5203" actId="20577"/>
      <pc:docMkLst>
        <pc:docMk/>
      </pc:docMkLst>
      <pc:sldChg chg="modSp mod">
        <pc:chgData name="Richard Watson" userId="e5e577014c15fc33" providerId="LiveId" clId="{48B3ED1C-A95F-46C3-9492-6A760F02F7E2}" dt="2023-09-18T19:44:35.871" v="27" actId="1076"/>
        <pc:sldMkLst>
          <pc:docMk/>
          <pc:sldMk cId="206614410" sldId="257"/>
        </pc:sldMkLst>
        <pc:spChg chg="mod">
          <ac:chgData name="Richard Watson" userId="e5e577014c15fc33" providerId="LiveId" clId="{48B3ED1C-A95F-46C3-9492-6A760F02F7E2}" dt="2023-09-18T19:44:33.333" v="26" actId="6549"/>
          <ac:spMkLst>
            <pc:docMk/>
            <pc:sldMk cId="206614410" sldId="257"/>
            <ac:spMk id="2" creationId="{013F3AC7-5C51-D503-76CA-1DC6E00E3AC5}"/>
          </ac:spMkLst>
        </pc:spChg>
        <pc:picChg chg="mod">
          <ac:chgData name="Richard Watson" userId="e5e577014c15fc33" providerId="LiveId" clId="{48B3ED1C-A95F-46C3-9492-6A760F02F7E2}" dt="2023-09-18T19:44:35.871" v="27" actId="1076"/>
          <ac:picMkLst>
            <pc:docMk/>
            <pc:sldMk cId="206614410" sldId="257"/>
            <ac:picMk id="21" creationId="{8F0D3430-AA28-2D2C-C0E4-0D8E1CC7E714}"/>
          </ac:picMkLst>
        </pc:picChg>
      </pc:sldChg>
      <pc:sldChg chg="delSp modSp mod">
        <pc:chgData name="Richard Watson" userId="e5e577014c15fc33" providerId="LiveId" clId="{48B3ED1C-A95F-46C3-9492-6A760F02F7E2}" dt="2023-09-20T18:09:31.840" v="5085" actId="1076"/>
        <pc:sldMkLst>
          <pc:docMk/>
          <pc:sldMk cId="2421088560" sldId="273"/>
        </pc:sldMkLst>
        <pc:spChg chg="mod">
          <ac:chgData name="Richard Watson" userId="e5e577014c15fc33" providerId="LiveId" clId="{48B3ED1C-A95F-46C3-9492-6A760F02F7E2}" dt="2023-09-20T18:09:31.840" v="5085" actId="1076"/>
          <ac:spMkLst>
            <pc:docMk/>
            <pc:sldMk cId="2421088560" sldId="273"/>
            <ac:spMk id="2" creationId="{A44875C6-D6F8-D0EB-9836-737761EFAA08}"/>
          </ac:spMkLst>
        </pc:spChg>
        <pc:spChg chg="del mod">
          <ac:chgData name="Richard Watson" userId="e5e577014c15fc33" providerId="LiveId" clId="{48B3ED1C-A95F-46C3-9492-6A760F02F7E2}" dt="2023-09-20T17:45:37.292" v="4843" actId="478"/>
          <ac:spMkLst>
            <pc:docMk/>
            <pc:sldMk cId="2421088560" sldId="273"/>
            <ac:spMk id="5" creationId="{B2F262B7-6151-1017-B776-157A3C9A7847}"/>
          </ac:spMkLst>
        </pc:spChg>
        <pc:picChg chg="mod">
          <ac:chgData name="Richard Watson" userId="e5e577014c15fc33" providerId="LiveId" clId="{48B3ED1C-A95F-46C3-9492-6A760F02F7E2}" dt="2023-09-18T20:19:49.515" v="1509" actId="1076"/>
          <ac:picMkLst>
            <pc:docMk/>
            <pc:sldMk cId="2421088560" sldId="273"/>
            <ac:picMk id="21" creationId="{8F0D3430-AA28-2D2C-C0E4-0D8E1CC7E714}"/>
          </ac:picMkLst>
        </pc:picChg>
      </pc:sldChg>
      <pc:sldChg chg="new del">
        <pc:chgData name="Richard Watson" userId="e5e577014c15fc33" providerId="LiveId" clId="{48B3ED1C-A95F-46C3-9492-6A760F02F7E2}" dt="2023-09-18T20:56:49.408" v="3221" actId="47"/>
        <pc:sldMkLst>
          <pc:docMk/>
          <pc:sldMk cId="1236158912" sldId="274"/>
        </pc:sldMkLst>
      </pc:sldChg>
      <pc:sldChg chg="del">
        <pc:chgData name="Richard Watson" userId="e5e577014c15fc33" providerId="LiveId" clId="{48B3ED1C-A95F-46C3-9492-6A760F02F7E2}" dt="2023-09-18T19:44:44.333" v="28" actId="2696"/>
        <pc:sldMkLst>
          <pc:docMk/>
          <pc:sldMk cId="1626541191" sldId="274"/>
        </pc:sldMkLst>
      </pc:sldChg>
      <pc:sldChg chg="del">
        <pc:chgData name="Richard Watson" userId="e5e577014c15fc33" providerId="LiveId" clId="{48B3ED1C-A95F-46C3-9492-6A760F02F7E2}" dt="2023-09-18T19:44:47.196" v="29" actId="2696"/>
        <pc:sldMkLst>
          <pc:docMk/>
          <pc:sldMk cId="1416148931" sldId="275"/>
        </pc:sldMkLst>
      </pc:sldChg>
      <pc:sldChg chg="addSp delSp modSp add del mod">
        <pc:chgData name="Richard Watson" userId="e5e577014c15fc33" providerId="LiveId" clId="{48B3ED1C-A95F-46C3-9492-6A760F02F7E2}" dt="2023-09-20T17:18:56.264" v="3994" actId="47"/>
        <pc:sldMkLst>
          <pc:docMk/>
          <pc:sldMk cId="2323397777" sldId="275"/>
        </pc:sldMkLst>
        <pc:spChg chg="del mod">
          <ac:chgData name="Richard Watson" userId="e5e577014c15fc33" providerId="LiveId" clId="{48B3ED1C-A95F-46C3-9492-6A760F02F7E2}" dt="2023-09-18T20:48:21.403" v="2856" actId="478"/>
          <ac:spMkLst>
            <pc:docMk/>
            <pc:sldMk cId="2323397777" sldId="275"/>
            <ac:spMk id="2" creationId="{A44875C6-D6F8-D0EB-9836-737761EFAA08}"/>
          </ac:spMkLst>
        </pc:spChg>
        <pc:spChg chg="add mod">
          <ac:chgData name="Richard Watson" userId="e5e577014c15fc33" providerId="LiveId" clId="{48B3ED1C-A95F-46C3-9492-6A760F02F7E2}" dt="2023-09-18T20:34:30.678" v="2397" actId="1076"/>
          <ac:spMkLst>
            <pc:docMk/>
            <pc:sldMk cId="2323397777" sldId="275"/>
            <ac:spMk id="3" creationId="{D0E88102-D3EE-468C-7219-75A535CD5BD8}"/>
          </ac:spMkLst>
        </pc:spChg>
        <pc:spChg chg="add mod">
          <ac:chgData name="Richard Watson" userId="e5e577014c15fc33" providerId="LiveId" clId="{48B3ED1C-A95F-46C3-9492-6A760F02F7E2}" dt="2023-09-18T20:39:50.414" v="2488" actId="20577"/>
          <ac:spMkLst>
            <pc:docMk/>
            <pc:sldMk cId="2323397777" sldId="275"/>
            <ac:spMk id="4" creationId="{F2C31C96-0D15-79A4-1C96-DF99ABBE74EA}"/>
          </ac:spMkLst>
        </pc:spChg>
        <pc:spChg chg="add mod">
          <ac:chgData name="Richard Watson" userId="e5e577014c15fc33" providerId="LiveId" clId="{48B3ED1C-A95F-46C3-9492-6A760F02F7E2}" dt="2023-09-18T20:41:55.725" v="2587" actId="20577"/>
          <ac:spMkLst>
            <pc:docMk/>
            <pc:sldMk cId="2323397777" sldId="275"/>
            <ac:spMk id="6" creationId="{DA0D9BA9-6733-0B7E-3B44-6AC5B90488F1}"/>
          </ac:spMkLst>
        </pc:spChg>
        <pc:spChg chg="add mod">
          <ac:chgData name="Richard Watson" userId="e5e577014c15fc33" providerId="LiveId" clId="{48B3ED1C-A95F-46C3-9492-6A760F02F7E2}" dt="2023-09-20T15:42:25.263" v="3961" actId="6549"/>
          <ac:spMkLst>
            <pc:docMk/>
            <pc:sldMk cId="2323397777" sldId="275"/>
            <ac:spMk id="7" creationId="{93EC7061-0BE2-94D9-9905-01831F5AE171}"/>
          </ac:spMkLst>
        </pc:spChg>
        <pc:spChg chg="add mod">
          <ac:chgData name="Richard Watson" userId="e5e577014c15fc33" providerId="LiveId" clId="{48B3ED1C-A95F-46C3-9492-6A760F02F7E2}" dt="2023-09-20T15:43:14.685" v="3993" actId="20577"/>
          <ac:spMkLst>
            <pc:docMk/>
            <pc:sldMk cId="2323397777" sldId="275"/>
            <ac:spMk id="8" creationId="{E63F0C83-6514-30BA-BF05-997199079166}"/>
          </ac:spMkLst>
        </pc:spChg>
        <pc:picChg chg="mod">
          <ac:chgData name="Richard Watson" userId="e5e577014c15fc33" providerId="LiveId" clId="{48B3ED1C-A95F-46C3-9492-6A760F02F7E2}" dt="2023-09-18T20:41:30.676" v="2540" actId="1076"/>
          <ac:picMkLst>
            <pc:docMk/>
            <pc:sldMk cId="2323397777" sldId="275"/>
            <ac:picMk id="21" creationId="{8F0D3430-AA28-2D2C-C0E4-0D8E1CC7E714}"/>
          </ac:picMkLst>
        </pc:picChg>
      </pc:sldChg>
      <pc:sldChg chg="delSp modSp add del mod">
        <pc:chgData name="Richard Watson" userId="e5e577014c15fc33" providerId="LiveId" clId="{48B3ED1C-A95F-46C3-9492-6A760F02F7E2}" dt="2023-09-18T21:02:00.100" v="3524" actId="47"/>
        <pc:sldMkLst>
          <pc:docMk/>
          <pc:sldMk cId="444120157" sldId="276"/>
        </pc:sldMkLst>
        <pc:spChg chg="mod">
          <ac:chgData name="Richard Watson" userId="e5e577014c15fc33" providerId="LiveId" clId="{48B3ED1C-A95F-46C3-9492-6A760F02F7E2}" dt="2023-09-18T20:55:53.544" v="3218" actId="255"/>
          <ac:spMkLst>
            <pc:docMk/>
            <pc:sldMk cId="444120157" sldId="276"/>
            <ac:spMk id="3" creationId="{D0E88102-D3EE-468C-7219-75A535CD5BD8}"/>
          </ac:spMkLst>
        </pc:spChg>
        <pc:spChg chg="mod">
          <ac:chgData name="Richard Watson" userId="e5e577014c15fc33" providerId="LiveId" clId="{48B3ED1C-A95F-46C3-9492-6A760F02F7E2}" dt="2023-09-18T20:56:01.610" v="3219" actId="255"/>
          <ac:spMkLst>
            <pc:docMk/>
            <pc:sldMk cId="444120157" sldId="276"/>
            <ac:spMk id="4" creationId="{F2C31C96-0D15-79A4-1C96-DF99ABBE74EA}"/>
          </ac:spMkLst>
        </pc:spChg>
        <pc:spChg chg="mod">
          <ac:chgData name="Richard Watson" userId="e5e577014c15fc33" providerId="LiveId" clId="{48B3ED1C-A95F-46C3-9492-6A760F02F7E2}" dt="2023-09-18T21:01:48.800" v="3522" actId="1076"/>
          <ac:spMkLst>
            <pc:docMk/>
            <pc:sldMk cId="444120157" sldId="276"/>
            <ac:spMk id="6" creationId="{DA0D9BA9-6733-0B7E-3B44-6AC5B90488F1}"/>
          </ac:spMkLst>
        </pc:spChg>
        <pc:spChg chg="del">
          <ac:chgData name="Richard Watson" userId="e5e577014c15fc33" providerId="LiveId" clId="{48B3ED1C-A95F-46C3-9492-6A760F02F7E2}" dt="2023-09-18T20:51:16.571" v="2947" actId="478"/>
          <ac:spMkLst>
            <pc:docMk/>
            <pc:sldMk cId="444120157" sldId="276"/>
            <ac:spMk id="7" creationId="{93EC7061-0BE2-94D9-9905-01831F5AE171}"/>
          </ac:spMkLst>
        </pc:spChg>
        <pc:spChg chg="del">
          <ac:chgData name="Richard Watson" userId="e5e577014c15fc33" providerId="LiveId" clId="{48B3ED1C-A95F-46C3-9492-6A760F02F7E2}" dt="2023-09-18T20:51:11.487" v="2945" actId="478"/>
          <ac:spMkLst>
            <pc:docMk/>
            <pc:sldMk cId="444120157" sldId="276"/>
            <ac:spMk id="8" creationId="{E63F0C83-6514-30BA-BF05-997199079166}"/>
          </ac:spMkLst>
        </pc:spChg>
        <pc:picChg chg="del">
          <ac:chgData name="Richard Watson" userId="e5e577014c15fc33" providerId="LiveId" clId="{48B3ED1C-A95F-46C3-9492-6A760F02F7E2}" dt="2023-09-18T20:51:13.472" v="2946" actId="478"/>
          <ac:picMkLst>
            <pc:docMk/>
            <pc:sldMk cId="444120157" sldId="276"/>
            <ac:picMk id="21" creationId="{8F0D3430-AA28-2D2C-C0E4-0D8E1CC7E714}"/>
          </ac:picMkLst>
        </pc:picChg>
      </pc:sldChg>
      <pc:sldChg chg="del">
        <pc:chgData name="Richard Watson" userId="e5e577014c15fc33" providerId="LiveId" clId="{48B3ED1C-A95F-46C3-9492-6A760F02F7E2}" dt="2023-09-18T19:44:58.151" v="31" actId="2696"/>
        <pc:sldMkLst>
          <pc:docMk/>
          <pc:sldMk cId="1555190191" sldId="276"/>
        </pc:sldMkLst>
      </pc:sldChg>
      <pc:sldChg chg="modSp add del mod">
        <pc:chgData name="Richard Watson" userId="e5e577014c15fc33" providerId="LiveId" clId="{48B3ED1C-A95F-46C3-9492-6A760F02F7E2}" dt="2023-09-18T21:04:17.669" v="3629" actId="47"/>
        <pc:sldMkLst>
          <pc:docMk/>
          <pc:sldMk cId="1432416183" sldId="277"/>
        </pc:sldMkLst>
        <pc:spChg chg="mod">
          <ac:chgData name="Richard Watson" userId="e5e577014c15fc33" providerId="LiveId" clId="{48B3ED1C-A95F-46C3-9492-6A760F02F7E2}" dt="2023-09-18T20:58:52.654" v="3296" actId="20577"/>
          <ac:spMkLst>
            <pc:docMk/>
            <pc:sldMk cId="1432416183" sldId="277"/>
            <ac:spMk id="3" creationId="{D0E88102-D3EE-468C-7219-75A535CD5BD8}"/>
          </ac:spMkLst>
        </pc:spChg>
        <pc:spChg chg="mod">
          <ac:chgData name="Richard Watson" userId="e5e577014c15fc33" providerId="LiveId" clId="{48B3ED1C-A95F-46C3-9492-6A760F02F7E2}" dt="2023-09-18T21:00:01.407" v="3465" actId="20577"/>
          <ac:spMkLst>
            <pc:docMk/>
            <pc:sldMk cId="1432416183" sldId="277"/>
            <ac:spMk id="4" creationId="{F2C31C96-0D15-79A4-1C96-DF99ABBE74EA}"/>
          </ac:spMkLst>
        </pc:spChg>
        <pc:spChg chg="mod">
          <ac:chgData name="Richard Watson" userId="e5e577014c15fc33" providerId="LiveId" clId="{48B3ED1C-A95F-46C3-9492-6A760F02F7E2}" dt="2023-09-18T21:00:24.292" v="3511" actId="20577"/>
          <ac:spMkLst>
            <pc:docMk/>
            <pc:sldMk cId="1432416183" sldId="277"/>
            <ac:spMk id="6" creationId="{DA0D9BA9-6733-0B7E-3B44-6AC5B90488F1}"/>
          </ac:spMkLst>
        </pc:spChg>
      </pc:sldChg>
      <pc:sldChg chg="del">
        <pc:chgData name="Richard Watson" userId="e5e577014c15fc33" providerId="LiveId" clId="{48B3ED1C-A95F-46C3-9492-6A760F02F7E2}" dt="2023-09-18T19:44:50.514" v="30" actId="2696"/>
        <pc:sldMkLst>
          <pc:docMk/>
          <pc:sldMk cId="3680875152" sldId="277"/>
        </pc:sldMkLst>
      </pc:sldChg>
      <pc:sldChg chg="addSp delSp modSp add mod modAnim">
        <pc:chgData name="Richard Watson" userId="e5e577014c15fc33" providerId="LiveId" clId="{48B3ED1C-A95F-46C3-9492-6A760F02F7E2}" dt="2023-09-20T17:57:36.777" v="4980" actId="313"/>
        <pc:sldMkLst>
          <pc:docMk/>
          <pc:sldMk cId="2417475331" sldId="278"/>
        </pc:sldMkLst>
        <pc:spChg chg="add mod">
          <ac:chgData name="Richard Watson" userId="e5e577014c15fc33" providerId="LiveId" clId="{48B3ED1C-A95F-46C3-9492-6A760F02F7E2}" dt="2023-09-20T17:47:08.033" v="4893" actId="1076"/>
          <ac:spMkLst>
            <pc:docMk/>
            <pc:sldMk cId="2417475331" sldId="278"/>
            <ac:spMk id="2" creationId="{3CE18982-5CA2-927E-9C69-07E5152A42AB}"/>
          </ac:spMkLst>
        </pc:spChg>
        <pc:spChg chg="add del mod">
          <ac:chgData name="Richard Watson" userId="e5e577014c15fc33" providerId="LiveId" clId="{48B3ED1C-A95F-46C3-9492-6A760F02F7E2}" dt="2023-09-18T21:01:16.056" v="3516" actId="478"/>
          <ac:spMkLst>
            <pc:docMk/>
            <pc:sldMk cId="2417475331" sldId="278"/>
            <ac:spMk id="2" creationId="{FC797876-6CB8-4807-0D60-45EDE85F865E}"/>
          </ac:spMkLst>
        </pc:spChg>
        <pc:spChg chg="del">
          <ac:chgData name="Richard Watson" userId="e5e577014c15fc33" providerId="LiveId" clId="{48B3ED1C-A95F-46C3-9492-6A760F02F7E2}" dt="2023-09-18T21:01:01.149" v="3513" actId="478"/>
          <ac:spMkLst>
            <pc:docMk/>
            <pc:sldMk cId="2417475331" sldId="278"/>
            <ac:spMk id="3" creationId="{D0E88102-D3EE-468C-7219-75A535CD5BD8}"/>
          </ac:spMkLst>
        </pc:spChg>
        <pc:spChg chg="del">
          <ac:chgData name="Richard Watson" userId="e5e577014c15fc33" providerId="LiveId" clId="{48B3ED1C-A95F-46C3-9492-6A760F02F7E2}" dt="2023-09-18T21:01:21.001" v="3517" actId="478"/>
          <ac:spMkLst>
            <pc:docMk/>
            <pc:sldMk cId="2417475331" sldId="278"/>
            <ac:spMk id="4" creationId="{F2C31C96-0D15-79A4-1C96-DF99ABBE74EA}"/>
          </ac:spMkLst>
        </pc:spChg>
        <pc:spChg chg="del">
          <ac:chgData name="Richard Watson" userId="e5e577014c15fc33" providerId="LiveId" clId="{48B3ED1C-A95F-46C3-9492-6A760F02F7E2}" dt="2023-09-20T17:45:51.146" v="4845" actId="478"/>
          <ac:spMkLst>
            <pc:docMk/>
            <pc:sldMk cId="2417475331" sldId="278"/>
            <ac:spMk id="5" creationId="{B2F262B7-6151-1017-B776-157A3C9A7847}"/>
          </ac:spMkLst>
        </pc:spChg>
        <pc:spChg chg="del">
          <ac:chgData name="Richard Watson" userId="e5e577014c15fc33" providerId="LiveId" clId="{48B3ED1C-A95F-46C3-9492-6A760F02F7E2}" dt="2023-09-18T21:01:10.761" v="3515" actId="478"/>
          <ac:spMkLst>
            <pc:docMk/>
            <pc:sldMk cId="2417475331" sldId="278"/>
            <ac:spMk id="6" creationId="{DA0D9BA9-6733-0B7E-3B44-6AC5B90488F1}"/>
          </ac:spMkLst>
        </pc:spChg>
        <pc:spChg chg="del">
          <ac:chgData name="Richard Watson" userId="e5e577014c15fc33" providerId="LiveId" clId="{48B3ED1C-A95F-46C3-9492-6A760F02F7E2}" dt="2023-09-18T21:01:29.071" v="3519" actId="478"/>
          <ac:spMkLst>
            <pc:docMk/>
            <pc:sldMk cId="2417475331" sldId="278"/>
            <ac:spMk id="7" creationId="{93EC7061-0BE2-94D9-9905-01831F5AE171}"/>
          </ac:spMkLst>
        </pc:spChg>
        <pc:spChg chg="del">
          <ac:chgData name="Richard Watson" userId="e5e577014c15fc33" providerId="LiveId" clId="{48B3ED1C-A95F-46C3-9492-6A760F02F7E2}" dt="2023-09-18T21:01:32.734" v="3520" actId="478"/>
          <ac:spMkLst>
            <pc:docMk/>
            <pc:sldMk cId="2417475331" sldId="278"/>
            <ac:spMk id="8" creationId="{E63F0C83-6514-30BA-BF05-997199079166}"/>
          </ac:spMkLst>
        </pc:spChg>
        <pc:spChg chg="add mod">
          <ac:chgData name="Richard Watson" userId="e5e577014c15fc33" providerId="LiveId" clId="{48B3ED1C-A95F-46C3-9492-6A760F02F7E2}" dt="2023-09-20T17:47:13.406" v="4894" actId="1076"/>
          <ac:spMkLst>
            <pc:docMk/>
            <pc:sldMk cId="2417475331" sldId="278"/>
            <ac:spMk id="9" creationId="{E30B6491-AD84-EEC3-04DC-6656EB8718FD}"/>
          </ac:spMkLst>
        </pc:spChg>
        <pc:spChg chg="add mod">
          <ac:chgData name="Richard Watson" userId="e5e577014c15fc33" providerId="LiveId" clId="{48B3ED1C-A95F-46C3-9492-6A760F02F7E2}" dt="2023-09-20T17:57:36.777" v="4980" actId="313"/>
          <ac:spMkLst>
            <pc:docMk/>
            <pc:sldMk cId="2417475331" sldId="278"/>
            <ac:spMk id="10" creationId="{EE6D2B98-C7D8-03AD-9C56-659089EEC313}"/>
          </ac:spMkLst>
        </pc:spChg>
        <pc:spChg chg="add mod">
          <ac:chgData name="Richard Watson" userId="e5e577014c15fc33" providerId="LiveId" clId="{48B3ED1C-A95F-46C3-9492-6A760F02F7E2}" dt="2023-09-20T17:47:20.745" v="4895" actId="1076"/>
          <ac:spMkLst>
            <pc:docMk/>
            <pc:sldMk cId="2417475331" sldId="278"/>
            <ac:spMk id="11" creationId="{5CA02A9D-20A4-2235-62A5-3456F6802118}"/>
          </ac:spMkLst>
        </pc:spChg>
      </pc:sldChg>
      <pc:sldChg chg="addSp delSp modSp add mod modAnim">
        <pc:chgData name="Richard Watson" userId="e5e577014c15fc33" providerId="LiveId" clId="{48B3ED1C-A95F-46C3-9492-6A760F02F7E2}" dt="2023-09-20T17:51:44.585" v="4935"/>
        <pc:sldMkLst>
          <pc:docMk/>
          <pc:sldMk cId="2991908730" sldId="279"/>
        </pc:sldMkLst>
        <pc:spChg chg="add del mod">
          <ac:chgData name="Richard Watson" userId="e5e577014c15fc33" providerId="LiveId" clId="{48B3ED1C-A95F-46C3-9492-6A760F02F7E2}" dt="2023-09-20T17:19:29.488" v="4000" actId="478"/>
          <ac:spMkLst>
            <pc:docMk/>
            <pc:sldMk cId="2991908730" sldId="279"/>
            <ac:spMk id="2" creationId="{B54311E9-83EF-D55B-3DC9-DBDB01EF42D5}"/>
          </ac:spMkLst>
        </pc:spChg>
        <pc:spChg chg="add mod">
          <ac:chgData name="Richard Watson" userId="e5e577014c15fc33" providerId="LiveId" clId="{48B3ED1C-A95F-46C3-9492-6A760F02F7E2}" dt="2023-09-20T17:41:27.761" v="4654" actId="1076"/>
          <ac:spMkLst>
            <pc:docMk/>
            <pc:sldMk cId="2991908730" sldId="279"/>
            <ac:spMk id="3" creationId="{B07FBB6B-162E-A9FF-959E-4475E9EB2C66}"/>
          </ac:spMkLst>
        </pc:spChg>
        <pc:spChg chg="add mod">
          <ac:chgData name="Richard Watson" userId="e5e577014c15fc33" providerId="LiveId" clId="{48B3ED1C-A95F-46C3-9492-6A760F02F7E2}" dt="2023-09-20T17:41:30.697" v="4655" actId="1076"/>
          <ac:spMkLst>
            <pc:docMk/>
            <pc:sldMk cId="2991908730" sldId="279"/>
            <ac:spMk id="4" creationId="{EFED4CB9-EDBC-855E-CC20-BBBEBCFF20C9}"/>
          </ac:spMkLst>
        </pc:spChg>
        <pc:spChg chg="del">
          <ac:chgData name="Richard Watson" userId="e5e577014c15fc33" providerId="LiveId" clId="{48B3ED1C-A95F-46C3-9492-6A760F02F7E2}" dt="2023-09-20T17:41:14.876" v="4651" actId="478"/>
          <ac:spMkLst>
            <pc:docMk/>
            <pc:sldMk cId="2991908730" sldId="279"/>
            <ac:spMk id="5" creationId="{B2F262B7-6151-1017-B776-157A3C9A7847}"/>
          </ac:spMkLst>
        </pc:spChg>
        <pc:spChg chg="add mod">
          <ac:chgData name="Richard Watson" userId="e5e577014c15fc33" providerId="LiveId" clId="{48B3ED1C-A95F-46C3-9492-6A760F02F7E2}" dt="2023-09-20T17:41:35.847" v="4656" actId="1076"/>
          <ac:spMkLst>
            <pc:docMk/>
            <pc:sldMk cId="2991908730" sldId="279"/>
            <ac:spMk id="6" creationId="{680249C4-A779-C882-1E9A-FBFEBC2293A0}"/>
          </ac:spMkLst>
        </pc:spChg>
        <pc:spChg chg="mod">
          <ac:chgData name="Richard Watson" userId="e5e577014c15fc33" providerId="LiveId" clId="{48B3ED1C-A95F-46C3-9492-6A760F02F7E2}" dt="2023-09-20T17:41:24.322" v="4653" actId="1076"/>
          <ac:spMkLst>
            <pc:docMk/>
            <pc:sldMk cId="2991908730" sldId="279"/>
            <ac:spMk id="9" creationId="{E30B6491-AD84-EEC3-04DC-6656EB8718FD}"/>
          </ac:spMkLst>
        </pc:spChg>
        <pc:spChg chg="del mod">
          <ac:chgData name="Richard Watson" userId="e5e577014c15fc33" providerId="LiveId" clId="{48B3ED1C-A95F-46C3-9492-6A760F02F7E2}" dt="2023-09-20T17:19:24.618" v="3998" actId="478"/>
          <ac:spMkLst>
            <pc:docMk/>
            <pc:sldMk cId="2991908730" sldId="279"/>
            <ac:spMk id="10" creationId="{EE6D2B98-C7D8-03AD-9C56-659089EEC313}"/>
          </ac:spMkLst>
        </pc:spChg>
        <pc:spChg chg="del mod">
          <ac:chgData name="Richard Watson" userId="e5e577014c15fc33" providerId="LiveId" clId="{48B3ED1C-A95F-46C3-9492-6A760F02F7E2}" dt="2023-09-20T17:19:27.275" v="3999" actId="478"/>
          <ac:spMkLst>
            <pc:docMk/>
            <pc:sldMk cId="2991908730" sldId="279"/>
            <ac:spMk id="11" creationId="{5CA02A9D-20A4-2235-62A5-3456F6802118}"/>
          </ac:spMkLst>
        </pc:spChg>
        <pc:picChg chg="mod">
          <ac:chgData name="Richard Watson" userId="e5e577014c15fc33" providerId="LiveId" clId="{48B3ED1C-A95F-46C3-9492-6A760F02F7E2}" dt="2023-09-20T17:29:11.677" v="4330" actId="1076"/>
          <ac:picMkLst>
            <pc:docMk/>
            <pc:sldMk cId="2991908730" sldId="279"/>
            <ac:picMk id="21" creationId="{8F0D3430-AA28-2D2C-C0E4-0D8E1CC7E714}"/>
          </ac:picMkLst>
        </pc:picChg>
      </pc:sldChg>
      <pc:sldChg chg="addSp delSp modSp add mod">
        <pc:chgData name="Richard Watson" userId="e5e577014c15fc33" providerId="LiveId" clId="{48B3ED1C-A95F-46C3-9492-6A760F02F7E2}" dt="2023-09-21T12:20:38.022" v="5203" actId="20577"/>
        <pc:sldMkLst>
          <pc:docMk/>
          <pc:sldMk cId="3693845822" sldId="280"/>
        </pc:sldMkLst>
        <pc:spChg chg="del">
          <ac:chgData name="Richard Watson" userId="e5e577014c15fc33" providerId="LiveId" clId="{48B3ED1C-A95F-46C3-9492-6A760F02F7E2}" dt="2023-09-18T21:05:29.099" v="3631" actId="478"/>
          <ac:spMkLst>
            <pc:docMk/>
            <pc:sldMk cId="3693845822" sldId="280"/>
            <ac:spMk id="2" creationId="{B54311E9-83EF-D55B-3DC9-DBDB01EF42D5}"/>
          </ac:spMkLst>
        </pc:spChg>
        <pc:spChg chg="add mod">
          <ac:chgData name="Richard Watson" userId="e5e577014c15fc33" providerId="LiveId" clId="{48B3ED1C-A95F-46C3-9492-6A760F02F7E2}" dt="2023-09-21T12:20:38.022" v="5203" actId="20577"/>
          <ac:spMkLst>
            <pc:docMk/>
            <pc:sldMk cId="3693845822" sldId="280"/>
            <ac:spMk id="3" creationId="{3CC1F4B5-EE10-C137-279E-DC580AEB8D5C}"/>
          </ac:spMkLst>
        </pc:spChg>
        <pc:spChg chg="del">
          <ac:chgData name="Richard Watson" userId="e5e577014c15fc33" providerId="LiveId" clId="{48B3ED1C-A95F-46C3-9492-6A760F02F7E2}" dt="2023-09-20T17:47:42.623" v="4897" actId="478"/>
          <ac:spMkLst>
            <pc:docMk/>
            <pc:sldMk cId="3693845822" sldId="280"/>
            <ac:spMk id="5" creationId="{B2F262B7-6151-1017-B776-157A3C9A7847}"/>
          </ac:spMkLst>
        </pc:spChg>
        <pc:spChg chg="del">
          <ac:chgData name="Richard Watson" userId="e5e577014c15fc33" providerId="LiveId" clId="{48B3ED1C-A95F-46C3-9492-6A760F02F7E2}" dt="2023-09-18T21:05:35.348" v="3634" actId="478"/>
          <ac:spMkLst>
            <pc:docMk/>
            <pc:sldMk cId="3693845822" sldId="280"/>
            <ac:spMk id="9" creationId="{E30B6491-AD84-EEC3-04DC-6656EB8718FD}"/>
          </ac:spMkLst>
        </pc:spChg>
        <pc:spChg chg="del">
          <ac:chgData name="Richard Watson" userId="e5e577014c15fc33" providerId="LiveId" clId="{48B3ED1C-A95F-46C3-9492-6A760F02F7E2}" dt="2023-09-18T21:05:32.196" v="3633" actId="478"/>
          <ac:spMkLst>
            <pc:docMk/>
            <pc:sldMk cId="3693845822" sldId="280"/>
            <ac:spMk id="10" creationId="{EE6D2B98-C7D8-03AD-9C56-659089EEC313}"/>
          </ac:spMkLst>
        </pc:spChg>
        <pc:spChg chg="del">
          <ac:chgData name="Richard Watson" userId="e5e577014c15fc33" providerId="LiveId" clId="{48B3ED1C-A95F-46C3-9492-6A760F02F7E2}" dt="2023-09-18T21:05:30.585" v="3632" actId="478"/>
          <ac:spMkLst>
            <pc:docMk/>
            <pc:sldMk cId="3693845822" sldId="280"/>
            <ac:spMk id="11" creationId="{5CA02A9D-20A4-2235-62A5-3456F6802118}"/>
          </ac:spMkLst>
        </pc:spChg>
        <pc:picChg chg="mod">
          <ac:chgData name="Richard Watson" userId="e5e577014c15fc33" providerId="LiveId" clId="{48B3ED1C-A95F-46C3-9492-6A760F02F7E2}" dt="2023-09-21T12:19:56.863" v="5200" actId="1076"/>
          <ac:picMkLst>
            <pc:docMk/>
            <pc:sldMk cId="3693845822" sldId="280"/>
            <ac:picMk id="21" creationId="{8F0D3430-AA28-2D2C-C0E4-0D8E1CC7E714}"/>
          </ac:picMkLst>
        </pc:picChg>
      </pc:sldChg>
      <pc:sldChg chg="delSp modSp add mod modAnim">
        <pc:chgData name="Richard Watson" userId="e5e577014c15fc33" providerId="LiveId" clId="{48B3ED1C-A95F-46C3-9492-6A760F02F7E2}" dt="2023-09-20T17:55:16.575" v="4976"/>
        <pc:sldMkLst>
          <pc:docMk/>
          <pc:sldMk cId="4048403260" sldId="281"/>
        </pc:sldMkLst>
        <pc:spChg chg="mod">
          <ac:chgData name="Richard Watson" userId="e5e577014c15fc33" providerId="LiveId" clId="{48B3ED1C-A95F-46C3-9492-6A760F02F7E2}" dt="2023-09-20T17:42:09.389" v="4662" actId="255"/>
          <ac:spMkLst>
            <pc:docMk/>
            <pc:sldMk cId="4048403260" sldId="281"/>
            <ac:spMk id="2" creationId="{B54311E9-83EF-D55B-3DC9-DBDB01EF42D5}"/>
          </ac:spMkLst>
        </pc:spChg>
        <pc:spChg chg="del">
          <ac:chgData name="Richard Watson" userId="e5e577014c15fc33" providerId="LiveId" clId="{48B3ED1C-A95F-46C3-9492-6A760F02F7E2}" dt="2023-09-20T17:41:46.878" v="4657" actId="478"/>
          <ac:spMkLst>
            <pc:docMk/>
            <pc:sldMk cId="4048403260" sldId="281"/>
            <ac:spMk id="5" creationId="{B2F262B7-6151-1017-B776-157A3C9A7847}"/>
          </ac:spMkLst>
        </pc:spChg>
        <pc:spChg chg="del">
          <ac:chgData name="Richard Watson" userId="e5e577014c15fc33" providerId="LiveId" clId="{48B3ED1C-A95F-46C3-9492-6A760F02F7E2}" dt="2023-09-20T17:41:49.900" v="4658" actId="478"/>
          <ac:spMkLst>
            <pc:docMk/>
            <pc:sldMk cId="4048403260" sldId="281"/>
            <ac:spMk id="9" creationId="{E30B6491-AD84-EEC3-04DC-6656EB8718FD}"/>
          </ac:spMkLst>
        </pc:spChg>
        <pc:spChg chg="del">
          <ac:chgData name="Richard Watson" userId="e5e577014c15fc33" providerId="LiveId" clId="{48B3ED1C-A95F-46C3-9492-6A760F02F7E2}" dt="2023-09-20T17:41:52.457" v="4659" actId="478"/>
          <ac:spMkLst>
            <pc:docMk/>
            <pc:sldMk cId="4048403260" sldId="281"/>
            <ac:spMk id="10" creationId="{EE6D2B98-C7D8-03AD-9C56-659089EEC313}"/>
          </ac:spMkLst>
        </pc:spChg>
        <pc:spChg chg="mod">
          <ac:chgData name="Richard Watson" userId="e5e577014c15fc33" providerId="LiveId" clId="{48B3ED1C-A95F-46C3-9492-6A760F02F7E2}" dt="2023-09-20T17:50:43.611" v="4929" actId="1076"/>
          <ac:spMkLst>
            <pc:docMk/>
            <pc:sldMk cId="4048403260" sldId="281"/>
            <ac:spMk id="11" creationId="{5CA02A9D-20A4-2235-62A5-3456F6802118}"/>
          </ac:spMkLst>
        </pc:spChg>
      </pc:sldChg>
      <pc:sldChg chg="addSp delSp modSp add mod modAnim">
        <pc:chgData name="Richard Watson" userId="e5e577014c15fc33" providerId="LiveId" clId="{48B3ED1C-A95F-46C3-9492-6A760F02F7E2}" dt="2023-09-20T17:55:09.334" v="4975"/>
        <pc:sldMkLst>
          <pc:docMk/>
          <pc:sldMk cId="1267661460" sldId="282"/>
        </pc:sldMkLst>
        <pc:spChg chg="mod">
          <ac:chgData name="Richard Watson" userId="e5e577014c15fc33" providerId="LiveId" clId="{48B3ED1C-A95F-46C3-9492-6A760F02F7E2}" dt="2023-09-20T17:54:16.362" v="4959" actId="1076"/>
          <ac:spMkLst>
            <pc:docMk/>
            <pc:sldMk cId="1267661460" sldId="282"/>
            <ac:spMk id="2" creationId="{B54311E9-83EF-D55B-3DC9-DBDB01EF42D5}"/>
          </ac:spMkLst>
        </pc:spChg>
        <pc:spChg chg="add mod">
          <ac:chgData name="Richard Watson" userId="e5e577014c15fc33" providerId="LiveId" clId="{48B3ED1C-A95F-46C3-9492-6A760F02F7E2}" dt="2023-09-20T17:54:50.399" v="4972" actId="1076"/>
          <ac:spMkLst>
            <pc:docMk/>
            <pc:sldMk cId="1267661460" sldId="282"/>
            <ac:spMk id="3" creationId="{879FD132-27B6-1808-3921-BC427BE4F62D}"/>
          </ac:spMkLst>
        </pc:spChg>
        <pc:spChg chg="add mod">
          <ac:chgData name="Richard Watson" userId="e5e577014c15fc33" providerId="LiveId" clId="{48B3ED1C-A95F-46C3-9492-6A760F02F7E2}" dt="2023-09-20T17:54:46.290" v="4970" actId="6549"/>
          <ac:spMkLst>
            <pc:docMk/>
            <pc:sldMk cId="1267661460" sldId="282"/>
            <ac:spMk id="4" creationId="{B3EAF781-77DE-6A7B-AA64-2E3E0F2E4322}"/>
          </ac:spMkLst>
        </pc:spChg>
        <pc:spChg chg="del mod">
          <ac:chgData name="Richard Watson" userId="e5e577014c15fc33" providerId="LiveId" clId="{48B3ED1C-A95F-46C3-9492-6A760F02F7E2}" dt="2023-09-20T17:40:48.915" v="4646" actId="478"/>
          <ac:spMkLst>
            <pc:docMk/>
            <pc:sldMk cId="1267661460" sldId="282"/>
            <ac:spMk id="5" creationId="{B2F262B7-6151-1017-B776-157A3C9A7847}"/>
          </ac:spMkLst>
        </pc:spChg>
        <pc:spChg chg="del">
          <ac:chgData name="Richard Watson" userId="e5e577014c15fc33" providerId="LiveId" clId="{48B3ED1C-A95F-46C3-9492-6A760F02F7E2}" dt="2023-09-20T17:32:11.606" v="4490" actId="478"/>
          <ac:spMkLst>
            <pc:docMk/>
            <pc:sldMk cId="1267661460" sldId="282"/>
            <ac:spMk id="9" creationId="{E30B6491-AD84-EEC3-04DC-6656EB8718FD}"/>
          </ac:spMkLst>
        </pc:spChg>
        <pc:spChg chg="del">
          <ac:chgData name="Richard Watson" userId="e5e577014c15fc33" providerId="LiveId" clId="{48B3ED1C-A95F-46C3-9492-6A760F02F7E2}" dt="2023-09-20T17:32:13.761" v="4491" actId="478"/>
          <ac:spMkLst>
            <pc:docMk/>
            <pc:sldMk cId="1267661460" sldId="282"/>
            <ac:spMk id="10" creationId="{EE6D2B98-C7D8-03AD-9C56-659089EEC313}"/>
          </ac:spMkLst>
        </pc:spChg>
        <pc:spChg chg="mod">
          <ac:chgData name="Richard Watson" userId="e5e577014c15fc33" providerId="LiveId" clId="{48B3ED1C-A95F-46C3-9492-6A760F02F7E2}" dt="2023-09-20T17:54:10.851" v="4958" actId="1076"/>
          <ac:spMkLst>
            <pc:docMk/>
            <pc:sldMk cId="1267661460" sldId="282"/>
            <ac:spMk id="11" creationId="{5CA02A9D-20A4-2235-62A5-3456F6802118}"/>
          </ac:spMkLst>
        </pc:spChg>
        <pc:picChg chg="mod">
          <ac:chgData name="Richard Watson" userId="e5e577014c15fc33" providerId="LiveId" clId="{48B3ED1C-A95F-46C3-9492-6A760F02F7E2}" dt="2023-09-20T17:54:48.600" v="4971" actId="1076"/>
          <ac:picMkLst>
            <pc:docMk/>
            <pc:sldMk cId="1267661460" sldId="282"/>
            <ac:picMk id="21" creationId="{8F0D3430-AA28-2D2C-C0E4-0D8E1CC7E714}"/>
          </ac:picMkLst>
        </pc:picChg>
      </pc:sldChg>
      <pc:sldChg chg="delSp modSp add mod modAnim">
        <pc:chgData name="Richard Watson" userId="e5e577014c15fc33" providerId="LiveId" clId="{48B3ED1C-A95F-46C3-9492-6A760F02F7E2}" dt="2023-09-20T17:51:53.387" v="4936"/>
        <pc:sldMkLst>
          <pc:docMk/>
          <pc:sldMk cId="2355674795" sldId="283"/>
        </pc:sldMkLst>
        <pc:spChg chg="del">
          <ac:chgData name="Richard Watson" userId="e5e577014c15fc33" providerId="LiveId" clId="{48B3ED1C-A95F-46C3-9492-6A760F02F7E2}" dt="2023-09-20T17:30:32.702" v="4446" actId="478"/>
          <ac:spMkLst>
            <pc:docMk/>
            <pc:sldMk cId="2355674795" sldId="283"/>
            <ac:spMk id="2" creationId="{B54311E9-83EF-D55B-3DC9-DBDB01EF42D5}"/>
          </ac:spMkLst>
        </pc:spChg>
        <pc:spChg chg="del">
          <ac:chgData name="Richard Watson" userId="e5e577014c15fc33" providerId="LiveId" clId="{48B3ED1C-A95F-46C3-9492-6A760F02F7E2}" dt="2023-09-20T17:41:00.877" v="4648" actId="478"/>
          <ac:spMkLst>
            <pc:docMk/>
            <pc:sldMk cId="2355674795" sldId="283"/>
            <ac:spMk id="5" creationId="{B2F262B7-6151-1017-B776-157A3C9A7847}"/>
          </ac:spMkLst>
        </pc:spChg>
        <pc:spChg chg="del">
          <ac:chgData name="Richard Watson" userId="e5e577014c15fc33" providerId="LiveId" clId="{48B3ED1C-A95F-46C3-9492-6A760F02F7E2}" dt="2023-09-20T17:29:22.237" v="4331" actId="478"/>
          <ac:spMkLst>
            <pc:docMk/>
            <pc:sldMk cId="2355674795" sldId="283"/>
            <ac:spMk id="9" creationId="{E30B6491-AD84-EEC3-04DC-6656EB8718FD}"/>
          </ac:spMkLst>
        </pc:spChg>
        <pc:spChg chg="mod">
          <ac:chgData name="Richard Watson" userId="e5e577014c15fc33" providerId="LiveId" clId="{48B3ED1C-A95F-46C3-9492-6A760F02F7E2}" dt="2023-09-20T17:41:05.012" v="4649" actId="1076"/>
          <ac:spMkLst>
            <pc:docMk/>
            <pc:sldMk cId="2355674795" sldId="283"/>
            <ac:spMk id="10" creationId="{EE6D2B98-C7D8-03AD-9C56-659089EEC313}"/>
          </ac:spMkLst>
        </pc:spChg>
        <pc:spChg chg="mod">
          <ac:chgData name="Richard Watson" userId="e5e577014c15fc33" providerId="LiveId" clId="{48B3ED1C-A95F-46C3-9492-6A760F02F7E2}" dt="2023-09-20T17:41:09.571" v="4650" actId="1076"/>
          <ac:spMkLst>
            <pc:docMk/>
            <pc:sldMk cId="2355674795" sldId="283"/>
            <ac:spMk id="11" creationId="{5CA02A9D-20A4-2235-62A5-3456F68021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99C57-8EC7-408A-9564-99FF7B960857}" type="datetimeFigureOut">
              <a:rPr lang="en-US" smtClean="0"/>
              <a:t>9/21/2023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DCF8A0-D9EC-4A4A-BCD0-4CE878E756A5}" type="slidenum">
              <a:rPr lang="en-US" smtClean="0"/>
              <a:t>‹#›</a:t>
            </a:fld>
            <a:endParaRPr lang="en-US"/>
          </a:p>
        </p:txBody>
      </p:sp>
    </p:spTree>
    <p:extLst>
      <p:ext uri="{BB962C8B-B14F-4D97-AF65-F5344CB8AC3E}">
        <p14:creationId xmlns:p14="http://schemas.microsoft.com/office/powerpoint/2010/main" val="244459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D005E-BFDF-6922-EAB8-F6BE2681E5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69A912-585D-FFF3-B0FA-FC244CD5A4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FF4659-582E-A862-98C7-D4A49ECC9CA4}"/>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5" name="Footer Placeholder 4">
            <a:extLst>
              <a:ext uri="{FF2B5EF4-FFF2-40B4-BE49-F238E27FC236}">
                <a16:creationId xmlns:a16="http://schemas.microsoft.com/office/drawing/2014/main" id="{97C41A0B-49DD-B35E-33CF-E8C3E8010B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9E86FA-3BBD-0757-02D8-71F71533B9A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300243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4920E-EDC1-BE5A-2A55-319709CED8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70D1CB-80B5-BAEB-17C7-ECD2113838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590B5F-53AC-4703-FBE3-B706CD2C813A}"/>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5" name="Footer Placeholder 4">
            <a:extLst>
              <a:ext uri="{FF2B5EF4-FFF2-40B4-BE49-F238E27FC236}">
                <a16:creationId xmlns:a16="http://schemas.microsoft.com/office/drawing/2014/main" id="{7F0AB950-B030-8EC6-C1D3-A88B5D9F37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04BDB4-11D3-F8AE-72F6-637C0355C1C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698101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440BAA-8306-0AFF-0280-60A7905274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E570A6-7CE7-1920-6B4B-3504AFE00C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9B8AAC-E72C-263A-BEBA-1880E541E140}"/>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5" name="Footer Placeholder 4">
            <a:extLst>
              <a:ext uri="{FF2B5EF4-FFF2-40B4-BE49-F238E27FC236}">
                <a16:creationId xmlns:a16="http://schemas.microsoft.com/office/drawing/2014/main" id="{B369C3E1-64DB-3204-C75D-3FF8E573B6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65CBE4-7374-702E-DBBF-DA3EEFFCD64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11630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C7F15-C247-98C8-D28B-55E7E68FD0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B08EC7-4F68-B799-8B4E-19B192740F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8257A-FEA4-8501-BFE8-280EAA1FA264}"/>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5" name="Footer Placeholder 4">
            <a:extLst>
              <a:ext uri="{FF2B5EF4-FFF2-40B4-BE49-F238E27FC236}">
                <a16:creationId xmlns:a16="http://schemas.microsoft.com/office/drawing/2014/main" id="{DE041B5F-94D9-5E1D-23AC-F423BCB43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0766AC-0431-D7FF-6A70-5B1B19F73602}"/>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24312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D4705-49EF-3CB4-1276-128FD5CB57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8D31EE-DE9A-1D12-42A4-100EB9CC97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5443CB-D3CD-B389-537D-346651D86744}"/>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5" name="Footer Placeholder 4">
            <a:extLst>
              <a:ext uri="{FF2B5EF4-FFF2-40B4-BE49-F238E27FC236}">
                <a16:creationId xmlns:a16="http://schemas.microsoft.com/office/drawing/2014/main" id="{257345CE-060D-88EF-17A5-C3BEA0E69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2B799E-66EC-5D5A-30AE-F0CAD0F7918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31124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2AD96-27D5-04C1-3236-C369EE9FF9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DB6DBF-C228-9C40-D1FE-384D918D5B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6A6FF8-1055-36CC-934C-B2571D1D1F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C33F3A-BB18-AA26-5D56-3E26BAA93CD3}"/>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6" name="Footer Placeholder 5">
            <a:extLst>
              <a:ext uri="{FF2B5EF4-FFF2-40B4-BE49-F238E27FC236}">
                <a16:creationId xmlns:a16="http://schemas.microsoft.com/office/drawing/2014/main" id="{20826538-D042-3941-8061-821A93F567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F16F90-2AF8-7D80-3264-9539E95BF069}"/>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93509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448EB-4BA0-60F4-DBDD-597413A54B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214D9D-ECDF-548F-EC97-06255DF577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57DC85-298C-DB88-ACC0-9D1F194B75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0D4BE4-D92B-A2F2-BA8C-1ED27C3BDE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275349-0965-27EF-528E-D678AB6E92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C5B723-3357-F5DB-6F6C-9545C74B0B29}"/>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8" name="Footer Placeholder 7">
            <a:extLst>
              <a:ext uri="{FF2B5EF4-FFF2-40B4-BE49-F238E27FC236}">
                <a16:creationId xmlns:a16="http://schemas.microsoft.com/office/drawing/2014/main" id="{37C9BAFB-82EA-2AD9-B3CD-48FC2FC7D5E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0911435-5DC8-FCB3-2A57-9F5EE3259CA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896031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8B72-6187-2D3C-D02B-FA807D9A7A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582637-62C5-C3A3-2091-85CFDDB41A48}"/>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4" name="Footer Placeholder 3">
            <a:extLst>
              <a:ext uri="{FF2B5EF4-FFF2-40B4-BE49-F238E27FC236}">
                <a16:creationId xmlns:a16="http://schemas.microsoft.com/office/drawing/2014/main" id="{C1E59472-4085-26B7-B4C2-747C2E18F6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860574-CFF3-64F9-F6F7-E03C18E1276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869636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DCBDCF-89D2-32A0-BF33-F9157E8FA71F}"/>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3" name="Footer Placeholder 2">
            <a:extLst>
              <a:ext uri="{FF2B5EF4-FFF2-40B4-BE49-F238E27FC236}">
                <a16:creationId xmlns:a16="http://schemas.microsoft.com/office/drawing/2014/main" id="{4442F7EF-09AC-305F-C4FE-276BB17989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671340-ABF3-4D9B-2CAC-CB73272A99E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035589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A8D12-A4D9-9E7A-F78E-472F10017A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7ADBB6-D4B9-6C4E-08C2-3962711D81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07D32D-52F8-119B-4198-8102670EA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849234-C5F1-F316-8EF2-77360B313CF8}"/>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6" name="Footer Placeholder 5">
            <a:extLst>
              <a:ext uri="{FF2B5EF4-FFF2-40B4-BE49-F238E27FC236}">
                <a16:creationId xmlns:a16="http://schemas.microsoft.com/office/drawing/2014/main" id="{2950D1AC-02F2-B148-B7D3-37623B7308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48A497-C293-D4DB-AD71-995286CADE6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507850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19F83-F606-C951-7613-440F9B72A7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3E66D7-A61B-C0A4-7DCE-594263996A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A70428-ADAE-0545-E829-D6376C578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E4D193-13B2-DF82-3DAB-F8A341C5BB31}"/>
              </a:ext>
            </a:extLst>
          </p:cNvPr>
          <p:cNvSpPr>
            <a:spLocks noGrp="1"/>
          </p:cNvSpPr>
          <p:nvPr>
            <p:ph type="dt" sz="half" idx="10"/>
          </p:nvPr>
        </p:nvSpPr>
        <p:spPr/>
        <p:txBody>
          <a:bodyPr/>
          <a:lstStyle/>
          <a:p>
            <a:fld id="{8F72BA41-EC5B-4197-BCC8-0FD2E523CD7A}" type="datetimeFigureOut">
              <a:rPr lang="en-US" smtClean="0"/>
              <a:t>9/21/2023</a:t>
            </a:fld>
            <a:endParaRPr lang="en-US"/>
          </a:p>
        </p:txBody>
      </p:sp>
      <p:sp>
        <p:nvSpPr>
          <p:cNvPr id="6" name="Footer Placeholder 5">
            <a:extLst>
              <a:ext uri="{FF2B5EF4-FFF2-40B4-BE49-F238E27FC236}">
                <a16:creationId xmlns:a16="http://schemas.microsoft.com/office/drawing/2014/main" id="{60AEE965-FDA0-D577-0E35-CFAE6C302E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90D995-9A07-4B1D-6AA8-069ED28E86DA}"/>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661247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FF7E53-FBA1-97FC-4B2C-485EF3A076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391DC0-5B76-C4A5-411E-774085B53C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DEAF2B-971F-B045-A24F-D9B1F1806E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72BA41-EC5B-4197-BCC8-0FD2E523CD7A}" type="datetimeFigureOut">
              <a:rPr lang="en-US" smtClean="0"/>
              <a:pPr/>
              <a:t>9/21/2023</a:t>
            </a:fld>
            <a:endParaRPr lang="en-US" dirty="0"/>
          </a:p>
        </p:txBody>
      </p:sp>
      <p:sp>
        <p:nvSpPr>
          <p:cNvPr id="5" name="Footer Placeholder 4">
            <a:extLst>
              <a:ext uri="{FF2B5EF4-FFF2-40B4-BE49-F238E27FC236}">
                <a16:creationId xmlns:a16="http://schemas.microsoft.com/office/drawing/2014/main" id="{252962C3-328D-CFEA-517D-7006764848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632A25A-224F-20DB-2D1B-BA3A9FD75C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5108C-154A-4A5A-9C05-91A49A422BA7}" type="slidenum">
              <a:rPr lang="en-US" smtClean="0"/>
              <a:pPr/>
              <a:t>‹#›</a:t>
            </a:fld>
            <a:endParaRPr lang="en-US" dirty="0"/>
          </a:p>
        </p:txBody>
      </p:sp>
    </p:spTree>
    <p:extLst>
      <p:ext uri="{BB962C8B-B14F-4D97-AF65-F5344CB8AC3E}">
        <p14:creationId xmlns:p14="http://schemas.microsoft.com/office/powerpoint/2010/main" val="16007888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71000"/>
          </a:schemeClr>
        </a:solidFill>
        <a:effectLst/>
      </p:bgPr>
    </p:bg>
    <p:spTree>
      <p:nvGrpSpPr>
        <p:cNvPr id="1" name=""/>
        <p:cNvGrpSpPr/>
        <p:nvPr/>
      </p:nvGrpSpPr>
      <p:grpSpPr>
        <a:xfrm>
          <a:off x="0" y="0"/>
          <a:ext cx="0" cy="0"/>
          <a:chOff x="0" y="0"/>
          <a:chExt cx="0" cy="0"/>
        </a:xfrm>
      </p:grpSpPr>
      <p:pic>
        <p:nvPicPr>
          <p:cNvPr id="21" name="Picture 20" descr="A telephone receiver with a cord&#10;&#10;Description automatically generated">
            <a:extLst>
              <a:ext uri="{FF2B5EF4-FFF2-40B4-BE49-F238E27FC236}">
                <a16:creationId xmlns:a16="http://schemas.microsoft.com/office/drawing/2014/main" id="{8F0D3430-AA28-2D2C-C0E4-0D8E1CC7E714}"/>
              </a:ext>
            </a:extLst>
          </p:cNvPr>
          <p:cNvPicPr>
            <a:picLocks noChangeAspect="1"/>
          </p:cNvPicPr>
          <p:nvPr/>
        </p:nvPicPr>
        <p:blipFill>
          <a:blip r:embed="rId2">
            <a:alphaModFix amt="69000"/>
            <a:extLst>
              <a:ext uri="{28A0092B-C50C-407E-A947-70E740481C1C}">
                <a14:useLocalDpi xmlns:a14="http://schemas.microsoft.com/office/drawing/2010/main" val="0"/>
              </a:ext>
            </a:extLst>
          </a:blip>
          <a:stretch>
            <a:fillRect/>
          </a:stretch>
        </p:blipFill>
        <p:spPr>
          <a:xfrm>
            <a:off x="-393290" y="648729"/>
            <a:ext cx="12192000" cy="6858000"/>
          </a:xfrm>
          <a:prstGeom prst="rect">
            <a:avLst/>
          </a:prstGeom>
        </p:spPr>
      </p:pic>
      <p:sp>
        <p:nvSpPr>
          <p:cNvPr id="23" name="TextBox 22">
            <a:extLst>
              <a:ext uri="{FF2B5EF4-FFF2-40B4-BE49-F238E27FC236}">
                <a16:creationId xmlns:a16="http://schemas.microsoft.com/office/drawing/2014/main" id="{E1ECAFA0-7B2F-6BE5-7D0E-D96D2FF39C40}"/>
              </a:ext>
            </a:extLst>
          </p:cNvPr>
          <p:cNvSpPr txBox="1"/>
          <p:nvPr/>
        </p:nvSpPr>
        <p:spPr>
          <a:xfrm>
            <a:off x="1735393" y="471948"/>
            <a:ext cx="8721213" cy="2308324"/>
          </a:xfrm>
          <a:prstGeom prst="rect">
            <a:avLst/>
          </a:prstGeom>
          <a:noFill/>
        </p:spPr>
        <p:txBody>
          <a:bodyPr wrap="square" rtlCol="0">
            <a:spAutoFit/>
          </a:bodyPr>
          <a:lstStyle/>
          <a:p>
            <a:pPr algn="ctr"/>
            <a:r>
              <a:rPr lang="en-US" sz="7200" b="1" dirty="0">
                <a:latin typeface="Dreaming Outloud Pro" panose="03050502040302030504" pitchFamily="66" charset="0"/>
                <a:cs typeface="Dreaming Outloud Pro" panose="03050502040302030504" pitchFamily="66" charset="0"/>
              </a:rPr>
              <a:t>CONVERSATIONS WITH GOD</a:t>
            </a:r>
          </a:p>
        </p:txBody>
      </p:sp>
      <p:sp>
        <p:nvSpPr>
          <p:cNvPr id="2" name="TextBox 1">
            <a:extLst>
              <a:ext uri="{FF2B5EF4-FFF2-40B4-BE49-F238E27FC236}">
                <a16:creationId xmlns:a16="http://schemas.microsoft.com/office/drawing/2014/main" id="{013F3AC7-5C51-D503-76CA-1DC6E00E3AC5}"/>
              </a:ext>
            </a:extLst>
          </p:cNvPr>
          <p:cNvSpPr txBox="1"/>
          <p:nvPr/>
        </p:nvSpPr>
        <p:spPr>
          <a:xfrm>
            <a:off x="1735394" y="3615830"/>
            <a:ext cx="8283678" cy="646331"/>
          </a:xfrm>
          <a:prstGeom prst="rect">
            <a:avLst/>
          </a:prstGeom>
          <a:noFill/>
        </p:spPr>
        <p:txBody>
          <a:bodyPr wrap="square" rtlCol="0">
            <a:spAutoFit/>
          </a:bodyPr>
          <a:lstStyle/>
          <a:p>
            <a:pPr algn="ctr"/>
            <a:r>
              <a:rPr lang="en-US" sz="3600" b="1" i="1" dirty="0">
                <a:latin typeface="Dreaming Outloud Pro" panose="03050502040302030504" pitchFamily="66" charset="0"/>
                <a:cs typeface="Dreaming Outloud Pro" panose="03050502040302030504" pitchFamily="66" charset="0"/>
              </a:rPr>
              <a:t>SHOW ME YOUR GLORY, LORD!</a:t>
            </a:r>
            <a:endParaRPr lang="en-US" sz="2800" b="1" i="1" u="none" strike="noStrike" baseline="0" dirty="0">
              <a:latin typeface="Dreaming Outloud Pro" panose="03050502040302030504" pitchFamily="66" charset="0"/>
              <a:cs typeface="Dreaming Outloud Pro" panose="03050502040302030504" pitchFamily="66" charset="0"/>
            </a:endParaRPr>
          </a:p>
        </p:txBody>
      </p:sp>
    </p:spTree>
    <p:extLst>
      <p:ext uri="{BB962C8B-B14F-4D97-AF65-F5344CB8AC3E}">
        <p14:creationId xmlns:p14="http://schemas.microsoft.com/office/powerpoint/2010/main" val="2066144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25000"/>
          </a:schemeClr>
        </a:solidFill>
        <a:effectLst/>
      </p:bgPr>
    </p:bg>
    <p:spTree>
      <p:nvGrpSpPr>
        <p:cNvPr id="1" name=""/>
        <p:cNvGrpSpPr/>
        <p:nvPr/>
      </p:nvGrpSpPr>
      <p:grpSpPr>
        <a:xfrm>
          <a:off x="0" y="0"/>
          <a:ext cx="0" cy="0"/>
          <a:chOff x="0" y="0"/>
          <a:chExt cx="0" cy="0"/>
        </a:xfrm>
      </p:grpSpPr>
      <p:pic>
        <p:nvPicPr>
          <p:cNvPr id="21" name="Picture 20" descr="A telephone receiver with a cord&#10;&#10;Description automatically generated">
            <a:extLst>
              <a:ext uri="{FF2B5EF4-FFF2-40B4-BE49-F238E27FC236}">
                <a16:creationId xmlns:a16="http://schemas.microsoft.com/office/drawing/2014/main" id="{8F0D3430-AA28-2D2C-C0E4-0D8E1CC7E714}"/>
              </a:ext>
            </a:extLst>
          </p:cNvPr>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468086" y="452883"/>
            <a:ext cx="12192000" cy="6858000"/>
          </a:xfrm>
          <a:prstGeom prst="rect">
            <a:avLst/>
          </a:prstGeom>
        </p:spPr>
      </p:pic>
      <p:sp>
        <p:nvSpPr>
          <p:cNvPr id="2" name="TextBox 1">
            <a:extLst>
              <a:ext uri="{FF2B5EF4-FFF2-40B4-BE49-F238E27FC236}">
                <a16:creationId xmlns:a16="http://schemas.microsoft.com/office/drawing/2014/main" id="{A44875C6-D6F8-D0EB-9836-737761EFAA08}"/>
              </a:ext>
            </a:extLst>
          </p:cNvPr>
          <p:cNvSpPr txBox="1"/>
          <p:nvPr/>
        </p:nvSpPr>
        <p:spPr>
          <a:xfrm>
            <a:off x="649983" y="814282"/>
            <a:ext cx="11283043" cy="4770537"/>
          </a:xfrm>
          <a:prstGeom prst="rect">
            <a:avLst/>
          </a:prstGeom>
          <a:noFill/>
        </p:spPr>
        <p:txBody>
          <a:bodyPr wrap="square" rtlCol="0">
            <a:spAutoFit/>
          </a:bodyPr>
          <a:lstStyle/>
          <a:p>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		</a:t>
            </a:r>
            <a:r>
              <a:rPr lang="en-US" sz="32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Exodus 32 – The Golden Calf </a:t>
            </a:r>
          </a:p>
          <a:p>
            <a:endParaRPr lang="en-US" sz="32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The people did not ask God if Moses was OK</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The people did not seek God’s protection in Moses’ absence</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The people did not respect Aaron’s position</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The people were not restrained by Aaron</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God wanted to destroy Israel and start over</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Moses appealed to God on Israel’s behalf (AGAIN!)</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Aaron lied to Moses about the origin of the idol</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Moses drew a line and made the people commit</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Moses offered himself to God as a sacrifice for the people’s sin</a:t>
            </a:r>
          </a:p>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God plagued the people because of their sin</a:t>
            </a:r>
            <a:endParaRPr lang="en-US" sz="2800" dirty="0"/>
          </a:p>
        </p:txBody>
      </p:sp>
    </p:spTree>
    <p:extLst>
      <p:ext uri="{BB962C8B-B14F-4D97-AF65-F5344CB8AC3E}">
        <p14:creationId xmlns:p14="http://schemas.microsoft.com/office/powerpoint/2010/main" val="24210885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25000"/>
          </a:schemeClr>
        </a:solidFill>
        <a:effectLst/>
      </p:bgPr>
    </p:bg>
    <p:spTree>
      <p:nvGrpSpPr>
        <p:cNvPr id="1" name=""/>
        <p:cNvGrpSpPr/>
        <p:nvPr/>
      </p:nvGrpSpPr>
      <p:grpSpPr>
        <a:xfrm>
          <a:off x="0" y="0"/>
          <a:ext cx="0" cy="0"/>
          <a:chOff x="0" y="0"/>
          <a:chExt cx="0" cy="0"/>
        </a:xfrm>
      </p:grpSpPr>
      <p:pic>
        <p:nvPicPr>
          <p:cNvPr id="21" name="Picture 20" descr="A telephone receiver with a cord&#10;&#10;Description automatically generated">
            <a:extLst>
              <a:ext uri="{FF2B5EF4-FFF2-40B4-BE49-F238E27FC236}">
                <a16:creationId xmlns:a16="http://schemas.microsoft.com/office/drawing/2014/main" id="{8F0D3430-AA28-2D2C-C0E4-0D8E1CC7E714}"/>
              </a:ext>
            </a:extLst>
          </p:cNvPr>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451757" y="403897"/>
            <a:ext cx="12192000" cy="6858000"/>
          </a:xfrm>
          <a:prstGeom prst="rect">
            <a:avLst/>
          </a:prstGeom>
        </p:spPr>
      </p:pic>
      <p:sp>
        <p:nvSpPr>
          <p:cNvPr id="9" name="TextBox 8">
            <a:extLst>
              <a:ext uri="{FF2B5EF4-FFF2-40B4-BE49-F238E27FC236}">
                <a16:creationId xmlns:a16="http://schemas.microsoft.com/office/drawing/2014/main" id="{E30B6491-AD84-EEC3-04DC-6656EB8718FD}"/>
              </a:ext>
            </a:extLst>
          </p:cNvPr>
          <p:cNvSpPr txBox="1"/>
          <p:nvPr/>
        </p:nvSpPr>
        <p:spPr>
          <a:xfrm>
            <a:off x="734783" y="2011110"/>
            <a:ext cx="11283043" cy="830997"/>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Exodus 33:12 – Moses asked God who would go with the people in God’s place	</a:t>
            </a:r>
            <a:endParaRPr lang="en-US" sz="2400" dirty="0"/>
          </a:p>
        </p:txBody>
      </p:sp>
      <p:sp>
        <p:nvSpPr>
          <p:cNvPr id="10" name="TextBox 9">
            <a:extLst>
              <a:ext uri="{FF2B5EF4-FFF2-40B4-BE49-F238E27FC236}">
                <a16:creationId xmlns:a16="http://schemas.microsoft.com/office/drawing/2014/main" id="{EE6D2B98-C7D8-03AD-9C56-659089EEC313}"/>
              </a:ext>
            </a:extLst>
          </p:cNvPr>
          <p:cNvSpPr txBox="1"/>
          <p:nvPr/>
        </p:nvSpPr>
        <p:spPr>
          <a:xfrm>
            <a:off x="734783" y="3633712"/>
            <a:ext cx="11283043" cy="461665"/>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Exodus 33:13 – Moses asked God to “show His way”		</a:t>
            </a:r>
            <a:endParaRPr lang="en-US" sz="2800" dirty="0"/>
          </a:p>
        </p:txBody>
      </p:sp>
      <p:sp>
        <p:nvSpPr>
          <p:cNvPr id="11" name="TextBox 10">
            <a:extLst>
              <a:ext uri="{FF2B5EF4-FFF2-40B4-BE49-F238E27FC236}">
                <a16:creationId xmlns:a16="http://schemas.microsoft.com/office/drawing/2014/main" id="{5CA02A9D-20A4-2235-62A5-3456F6802118}"/>
              </a:ext>
            </a:extLst>
          </p:cNvPr>
          <p:cNvSpPr txBox="1"/>
          <p:nvPr/>
        </p:nvSpPr>
        <p:spPr>
          <a:xfrm>
            <a:off x="734783" y="5012164"/>
            <a:ext cx="11283043" cy="461665"/>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Exodus 33:18 – Moses asked God to “show me your Glory”	</a:t>
            </a:r>
            <a:endParaRPr lang="en-US" sz="2400" dirty="0"/>
          </a:p>
        </p:txBody>
      </p:sp>
      <p:sp>
        <p:nvSpPr>
          <p:cNvPr id="2" name="TextBox 1">
            <a:extLst>
              <a:ext uri="{FF2B5EF4-FFF2-40B4-BE49-F238E27FC236}">
                <a16:creationId xmlns:a16="http://schemas.microsoft.com/office/drawing/2014/main" id="{3CE18982-5CA2-927E-9C69-07E5152A42AB}"/>
              </a:ext>
            </a:extLst>
          </p:cNvPr>
          <p:cNvSpPr txBox="1"/>
          <p:nvPr/>
        </p:nvSpPr>
        <p:spPr>
          <a:xfrm>
            <a:off x="2857499" y="634730"/>
            <a:ext cx="6123216" cy="584775"/>
          </a:xfrm>
          <a:prstGeom prst="rect">
            <a:avLst/>
          </a:prstGeom>
          <a:noFill/>
        </p:spPr>
        <p:txBody>
          <a:bodyPr wrap="square" rtlCol="0">
            <a:spAutoFit/>
          </a:bodyPr>
          <a:lstStyle/>
          <a:p>
            <a:r>
              <a:rPr lang="en-US" sz="3200" b="1" dirty="0">
                <a:latin typeface="Verdana Pro" panose="020B0604030504040204" pitchFamily="34" charset="0"/>
              </a:rPr>
              <a:t>Moses prayed 3 prayers </a:t>
            </a:r>
          </a:p>
        </p:txBody>
      </p:sp>
    </p:spTree>
    <p:extLst>
      <p:ext uri="{BB962C8B-B14F-4D97-AF65-F5344CB8AC3E}">
        <p14:creationId xmlns:p14="http://schemas.microsoft.com/office/powerpoint/2010/main" val="24174753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25000"/>
          </a:schemeClr>
        </a:solidFill>
        <a:effectLst/>
      </p:bgPr>
    </p:bg>
    <p:spTree>
      <p:nvGrpSpPr>
        <p:cNvPr id="1" name=""/>
        <p:cNvGrpSpPr/>
        <p:nvPr/>
      </p:nvGrpSpPr>
      <p:grpSpPr>
        <a:xfrm>
          <a:off x="0" y="0"/>
          <a:ext cx="0" cy="0"/>
          <a:chOff x="0" y="0"/>
          <a:chExt cx="0" cy="0"/>
        </a:xfrm>
      </p:grpSpPr>
      <p:pic>
        <p:nvPicPr>
          <p:cNvPr id="21" name="Picture 20" descr="A telephone receiver with a cord&#10;&#10;Description automatically generated">
            <a:extLst>
              <a:ext uri="{FF2B5EF4-FFF2-40B4-BE49-F238E27FC236}">
                <a16:creationId xmlns:a16="http://schemas.microsoft.com/office/drawing/2014/main" id="{8F0D3430-AA28-2D2C-C0E4-0D8E1CC7E714}"/>
              </a:ext>
            </a:extLst>
          </p:cNvPr>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174175" y="550606"/>
            <a:ext cx="12192000" cy="6858000"/>
          </a:xfrm>
          <a:prstGeom prst="rect">
            <a:avLst/>
          </a:prstGeom>
        </p:spPr>
      </p:pic>
      <p:sp>
        <p:nvSpPr>
          <p:cNvPr id="9" name="TextBox 8">
            <a:extLst>
              <a:ext uri="{FF2B5EF4-FFF2-40B4-BE49-F238E27FC236}">
                <a16:creationId xmlns:a16="http://schemas.microsoft.com/office/drawing/2014/main" id="{E30B6491-AD84-EEC3-04DC-6656EB8718FD}"/>
              </a:ext>
            </a:extLst>
          </p:cNvPr>
          <p:cNvSpPr txBox="1"/>
          <p:nvPr/>
        </p:nvSpPr>
        <p:spPr>
          <a:xfrm>
            <a:off x="734781" y="1026241"/>
            <a:ext cx="11283043" cy="1077218"/>
          </a:xfrm>
          <a:prstGeom prst="rect">
            <a:avLst/>
          </a:prstGeom>
          <a:noFill/>
        </p:spPr>
        <p:txBody>
          <a:bodyPr wrap="square" rtlCol="0">
            <a:spAutoFit/>
          </a:bodyPr>
          <a:lstStyle/>
          <a:p>
            <a:r>
              <a:rPr lang="en-US" sz="32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Does the direction I am going conflict with scripture?	</a:t>
            </a:r>
            <a:endParaRPr lang="en-US" sz="3200" dirty="0"/>
          </a:p>
        </p:txBody>
      </p:sp>
      <p:sp>
        <p:nvSpPr>
          <p:cNvPr id="3" name="TextBox 2">
            <a:extLst>
              <a:ext uri="{FF2B5EF4-FFF2-40B4-BE49-F238E27FC236}">
                <a16:creationId xmlns:a16="http://schemas.microsoft.com/office/drawing/2014/main" id="{B07FBB6B-162E-A9FF-959E-4475E9EB2C66}"/>
              </a:ext>
            </a:extLst>
          </p:cNvPr>
          <p:cNvSpPr txBox="1"/>
          <p:nvPr/>
        </p:nvSpPr>
        <p:spPr>
          <a:xfrm>
            <a:off x="734780" y="2598003"/>
            <a:ext cx="11283043" cy="830997"/>
          </a:xfrm>
          <a:prstGeom prst="rect">
            <a:avLst/>
          </a:prstGeom>
          <a:noFill/>
        </p:spPr>
        <p:txBody>
          <a:bodyPr wrap="square" rtlCol="0">
            <a:spAutoFit/>
          </a:bodyPr>
          <a:lstStyle/>
          <a:p>
            <a:r>
              <a:rPr lang="en-US" sz="2400" b="1" dirty="0">
                <a:latin typeface="Verdana Pro" panose="020B0604030504040204" pitchFamily="34" charset="0"/>
              </a:rPr>
              <a:t>1</a:t>
            </a:r>
            <a:r>
              <a:rPr lang="en-US" sz="2400" b="1" baseline="30000" dirty="0">
                <a:latin typeface="Verdana Pro" panose="020B0604030504040204" pitchFamily="34" charset="0"/>
              </a:rPr>
              <a:t>st</a:t>
            </a:r>
            <a:r>
              <a:rPr lang="en-US" sz="2400" b="1" dirty="0">
                <a:latin typeface="Verdana Pro" panose="020B0604030504040204" pitchFamily="34" charset="0"/>
              </a:rPr>
              <a:t> John 1:5   ...</a:t>
            </a:r>
            <a:r>
              <a:rPr lang="en-US" sz="2400" b="1" i="0" u="none" strike="noStrike" baseline="0" dirty="0">
                <a:solidFill>
                  <a:srgbClr val="292F33"/>
                </a:solidFill>
                <a:latin typeface="Verdana Pro" panose="020B0604030504040204" pitchFamily="34" charset="0"/>
              </a:rPr>
              <a:t> that God is light and in Him is no darkness at all. </a:t>
            </a:r>
            <a:endParaRPr lang="en-US" sz="2400" b="1" dirty="0">
              <a:latin typeface="Verdana Pro" panose="020B0604030504040204" pitchFamily="34" charset="0"/>
            </a:endParaRPr>
          </a:p>
        </p:txBody>
      </p:sp>
      <p:sp>
        <p:nvSpPr>
          <p:cNvPr id="4" name="TextBox 3">
            <a:extLst>
              <a:ext uri="{FF2B5EF4-FFF2-40B4-BE49-F238E27FC236}">
                <a16:creationId xmlns:a16="http://schemas.microsoft.com/office/drawing/2014/main" id="{EFED4CB9-EDBC-855E-CC20-BBBEBCFF20C9}"/>
              </a:ext>
            </a:extLst>
          </p:cNvPr>
          <p:cNvSpPr txBox="1"/>
          <p:nvPr/>
        </p:nvSpPr>
        <p:spPr>
          <a:xfrm>
            <a:off x="734779" y="3817313"/>
            <a:ext cx="11283043" cy="461665"/>
          </a:xfrm>
          <a:prstGeom prst="rect">
            <a:avLst/>
          </a:prstGeom>
          <a:noFill/>
        </p:spPr>
        <p:txBody>
          <a:bodyPr wrap="square" rtlCol="0">
            <a:spAutoFit/>
          </a:bodyPr>
          <a:lstStyle/>
          <a:p>
            <a:r>
              <a:rPr lang="en-US" sz="2400" b="1" dirty="0">
                <a:latin typeface="Verdana Pro" panose="020B0604030504040204" pitchFamily="34" charset="0"/>
              </a:rPr>
              <a:t>Matthew 6:24   </a:t>
            </a:r>
            <a:r>
              <a:rPr lang="en-US" sz="2400" b="1" i="0" u="none" strike="noStrike" baseline="0" dirty="0">
                <a:latin typeface="Verdana Pro" panose="020B0604030504040204" pitchFamily="34" charset="0"/>
              </a:rPr>
              <a:t>No one can serve two masters ...</a:t>
            </a:r>
            <a:endParaRPr lang="en-US" sz="2400" b="1" dirty="0">
              <a:latin typeface="Verdana Pro" panose="020B0604030504040204" pitchFamily="34" charset="0"/>
            </a:endParaRPr>
          </a:p>
        </p:txBody>
      </p:sp>
      <p:sp>
        <p:nvSpPr>
          <p:cNvPr id="6" name="TextBox 5">
            <a:extLst>
              <a:ext uri="{FF2B5EF4-FFF2-40B4-BE49-F238E27FC236}">
                <a16:creationId xmlns:a16="http://schemas.microsoft.com/office/drawing/2014/main" id="{680249C4-A779-C882-1E9A-FBFEBC2293A0}"/>
              </a:ext>
            </a:extLst>
          </p:cNvPr>
          <p:cNvSpPr txBox="1"/>
          <p:nvPr/>
        </p:nvSpPr>
        <p:spPr>
          <a:xfrm>
            <a:off x="734778" y="4954667"/>
            <a:ext cx="11283043" cy="830997"/>
          </a:xfrm>
          <a:prstGeom prst="rect">
            <a:avLst/>
          </a:prstGeom>
          <a:noFill/>
        </p:spPr>
        <p:txBody>
          <a:bodyPr wrap="square" rtlCol="0">
            <a:spAutoFit/>
          </a:bodyPr>
          <a:lstStyle/>
          <a:p>
            <a:r>
              <a:rPr lang="en-US" sz="2400" b="1" i="0" u="none" strike="noStrike" baseline="0" dirty="0">
                <a:latin typeface="Verdana Pro" panose="020B0604030504040204" pitchFamily="34" charset="0"/>
              </a:rPr>
              <a:t>Revelation 3:16   So then, because you are lukewarm, and neither cold nor hot, I will vomit you out of My mouth.    </a:t>
            </a:r>
            <a:endParaRPr lang="en-US" sz="2400" b="1" dirty="0">
              <a:latin typeface="Verdana Pro" panose="020B0604030504040204" pitchFamily="34" charset="0"/>
            </a:endParaRPr>
          </a:p>
        </p:txBody>
      </p:sp>
    </p:spTree>
    <p:extLst>
      <p:ext uri="{BB962C8B-B14F-4D97-AF65-F5344CB8AC3E}">
        <p14:creationId xmlns:p14="http://schemas.microsoft.com/office/powerpoint/2010/main" val="29919087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25000"/>
          </a:schemeClr>
        </a:solidFill>
        <a:effectLst/>
      </p:bgPr>
    </p:bg>
    <p:spTree>
      <p:nvGrpSpPr>
        <p:cNvPr id="1" name=""/>
        <p:cNvGrpSpPr/>
        <p:nvPr/>
      </p:nvGrpSpPr>
      <p:grpSpPr>
        <a:xfrm>
          <a:off x="0" y="0"/>
          <a:ext cx="0" cy="0"/>
          <a:chOff x="0" y="0"/>
          <a:chExt cx="0" cy="0"/>
        </a:xfrm>
      </p:grpSpPr>
      <p:pic>
        <p:nvPicPr>
          <p:cNvPr id="21" name="Picture 20" descr="A telephone receiver with a cord&#10;&#10;Description automatically generated">
            <a:extLst>
              <a:ext uri="{FF2B5EF4-FFF2-40B4-BE49-F238E27FC236}">
                <a16:creationId xmlns:a16="http://schemas.microsoft.com/office/drawing/2014/main" id="{8F0D3430-AA28-2D2C-C0E4-0D8E1CC7E714}"/>
              </a:ext>
            </a:extLst>
          </p:cNvPr>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290052" y="403897"/>
            <a:ext cx="12192000" cy="6858000"/>
          </a:xfrm>
          <a:prstGeom prst="rect">
            <a:avLst/>
          </a:prstGeom>
        </p:spPr>
      </p:pic>
      <p:sp>
        <p:nvSpPr>
          <p:cNvPr id="10" name="TextBox 9">
            <a:extLst>
              <a:ext uri="{FF2B5EF4-FFF2-40B4-BE49-F238E27FC236}">
                <a16:creationId xmlns:a16="http://schemas.microsoft.com/office/drawing/2014/main" id="{EE6D2B98-C7D8-03AD-9C56-659089EEC313}"/>
              </a:ext>
            </a:extLst>
          </p:cNvPr>
          <p:cNvSpPr txBox="1"/>
          <p:nvPr/>
        </p:nvSpPr>
        <p:spPr>
          <a:xfrm>
            <a:off x="618903" y="829647"/>
            <a:ext cx="11283043" cy="1077218"/>
          </a:xfrm>
          <a:prstGeom prst="rect">
            <a:avLst/>
          </a:prstGeom>
          <a:noFill/>
        </p:spPr>
        <p:txBody>
          <a:bodyPr wrap="square" rtlCol="0">
            <a:spAutoFit/>
          </a:bodyPr>
          <a:lstStyle/>
          <a:p>
            <a:r>
              <a:rPr lang="en-US" sz="32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Does the direction I am going conflict with the nature of God?</a:t>
            </a:r>
            <a:r>
              <a:rPr lang="en-US" sz="24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		</a:t>
            </a:r>
            <a:endParaRPr lang="en-US" sz="2800" dirty="0"/>
          </a:p>
        </p:txBody>
      </p:sp>
      <p:sp>
        <p:nvSpPr>
          <p:cNvPr id="11" name="TextBox 10">
            <a:extLst>
              <a:ext uri="{FF2B5EF4-FFF2-40B4-BE49-F238E27FC236}">
                <a16:creationId xmlns:a16="http://schemas.microsoft.com/office/drawing/2014/main" id="{5CA02A9D-20A4-2235-62A5-3456F6802118}"/>
              </a:ext>
            </a:extLst>
          </p:cNvPr>
          <p:cNvSpPr txBox="1"/>
          <p:nvPr/>
        </p:nvSpPr>
        <p:spPr>
          <a:xfrm>
            <a:off x="618902" y="2332615"/>
            <a:ext cx="11283043" cy="3901068"/>
          </a:xfrm>
          <a:prstGeom prst="rect">
            <a:avLst/>
          </a:prstGeom>
          <a:noFill/>
        </p:spPr>
        <p:txBody>
          <a:bodyPr wrap="square" rtlCol="0">
            <a:spAutoFit/>
          </a:bodyPr>
          <a:lstStyle/>
          <a:p>
            <a:pPr marL="457200" marR="0">
              <a:spcBef>
                <a:spcPts val="300"/>
              </a:spcBef>
              <a:spcAft>
                <a:spcPts val="300"/>
              </a:spcAft>
            </a:pPr>
            <a:r>
              <a:rPr lang="en-US" sz="2400" b="1" dirty="0">
                <a:latin typeface="Verdana Pro" panose="020B0604030504040204" pitchFamily="34" charset="0"/>
              </a:rPr>
              <a:t>Exodus 34:5-7   </a:t>
            </a:r>
            <a:r>
              <a:rPr lang="x-none" sz="2400" b="1" dirty="0">
                <a:solidFill>
                  <a:srgbClr val="000000"/>
                </a:solidFill>
                <a:effectLst/>
                <a:latin typeface="Verdana Pro" panose="020B0604030504040204" pitchFamily="34" charset="0"/>
                <a:ea typeface="Calibri" panose="020F0502020204030204" pitchFamily="34" charset="0"/>
                <a:cs typeface="Verdana" panose="020B0604030504040204" pitchFamily="34" charset="0"/>
              </a:rPr>
              <a:t>Now the LORD descended in the cloud and stood with him there, and proclaimed the name of the LORD. </a:t>
            </a:r>
            <a:r>
              <a:rPr lang="en-US" sz="2400" b="1" dirty="0">
                <a:solidFill>
                  <a:srgbClr val="000000"/>
                </a:solidFill>
                <a:effectLst/>
                <a:latin typeface="Verdana Pro" panose="020B0604030504040204" pitchFamily="34" charset="0"/>
                <a:ea typeface="Calibri" panose="020F0502020204030204" pitchFamily="34" charset="0"/>
                <a:cs typeface="Verdana" panose="020B0604030504040204" pitchFamily="34" charset="0"/>
              </a:rPr>
              <a:t> </a:t>
            </a:r>
            <a:r>
              <a:rPr lang="x-none" sz="2400" b="1" dirty="0">
                <a:solidFill>
                  <a:srgbClr val="000000"/>
                </a:solidFill>
                <a:effectLst/>
                <a:latin typeface="Verdana Pro" panose="020B0604030504040204" pitchFamily="34" charset="0"/>
                <a:ea typeface="Calibri" panose="020F0502020204030204" pitchFamily="34" charset="0"/>
                <a:cs typeface="Verdana" panose="020B0604030504040204" pitchFamily="34" charset="0"/>
              </a:rPr>
              <a:t>And the LORD passed before him and proclaimed, "The LORD, the LORD God, merciful and gracious, longsuffering, and abounding in goodness and truth,</a:t>
            </a:r>
            <a:r>
              <a:rPr lang="en-US" sz="2400" b="1" dirty="0">
                <a:solidFill>
                  <a:srgbClr val="000000"/>
                </a:solidFill>
                <a:effectLst/>
                <a:latin typeface="Verdana Pro" panose="020B0604030504040204" pitchFamily="34" charset="0"/>
                <a:ea typeface="Calibri" panose="020F0502020204030204" pitchFamily="34" charset="0"/>
                <a:cs typeface="Times New Roman" panose="02020603050405020304" pitchFamily="18" charset="0"/>
              </a:rPr>
              <a:t> keeping mercy for thousands, forgiving iniquity and transgression and sin, by no means clearing </a:t>
            </a:r>
            <a:r>
              <a:rPr lang="en-US" sz="2400" b="1" i="1" dirty="0">
                <a:solidFill>
                  <a:srgbClr val="000000"/>
                </a:solidFill>
                <a:effectLst/>
                <a:latin typeface="Verdana Pro" panose="020B0604030504040204" pitchFamily="34" charset="0"/>
                <a:ea typeface="Calibri" panose="020F0502020204030204" pitchFamily="34" charset="0"/>
                <a:cs typeface="Times New Roman" panose="02020603050405020304" pitchFamily="18" charset="0"/>
              </a:rPr>
              <a:t>the guilty,</a:t>
            </a:r>
            <a:r>
              <a:rPr lang="en-US" sz="2400" b="1" dirty="0">
                <a:solidFill>
                  <a:srgbClr val="000000"/>
                </a:solidFill>
                <a:effectLst/>
                <a:latin typeface="Verdana Pro" panose="020B0604030504040204" pitchFamily="34" charset="0"/>
                <a:ea typeface="Calibri" panose="020F0502020204030204" pitchFamily="34" charset="0"/>
                <a:cs typeface="Times New Roman" panose="02020603050405020304" pitchFamily="18" charset="0"/>
              </a:rPr>
              <a:t> visiting the iniquity of the fathers upon the children and the children's children to the third and the fourth generation." </a:t>
            </a:r>
            <a:endParaRPr lang="en-US" sz="2400" dirty="0">
              <a:effectLst/>
              <a:latin typeface="Verdana Pro" panose="020B0604030504040204" pitchFamily="34" charset="0"/>
              <a:ea typeface="Calibri" panose="020F0502020204030204" pitchFamily="34" charset="0"/>
              <a:cs typeface="Times New Roman" panose="02020603050405020304" pitchFamily="18" charset="0"/>
            </a:endParaRPr>
          </a:p>
          <a:p>
            <a:endParaRPr lang="en-US" sz="2400" b="1" dirty="0">
              <a:latin typeface="Verdana Pro" panose="020B0604030504040204" pitchFamily="34" charset="0"/>
            </a:endParaRPr>
          </a:p>
        </p:txBody>
      </p:sp>
    </p:spTree>
    <p:extLst>
      <p:ext uri="{BB962C8B-B14F-4D97-AF65-F5344CB8AC3E}">
        <p14:creationId xmlns:p14="http://schemas.microsoft.com/office/powerpoint/2010/main" val="23556747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25000"/>
          </a:schemeClr>
        </a:solidFill>
        <a:effectLst/>
      </p:bgPr>
    </p:bg>
    <p:spTree>
      <p:nvGrpSpPr>
        <p:cNvPr id="1" name=""/>
        <p:cNvGrpSpPr/>
        <p:nvPr/>
      </p:nvGrpSpPr>
      <p:grpSpPr>
        <a:xfrm>
          <a:off x="0" y="0"/>
          <a:ext cx="0" cy="0"/>
          <a:chOff x="0" y="0"/>
          <a:chExt cx="0" cy="0"/>
        </a:xfrm>
      </p:grpSpPr>
      <p:pic>
        <p:nvPicPr>
          <p:cNvPr id="21" name="Picture 20" descr="A telephone receiver with a cord&#10;&#10;Description automatically generated">
            <a:extLst>
              <a:ext uri="{FF2B5EF4-FFF2-40B4-BE49-F238E27FC236}">
                <a16:creationId xmlns:a16="http://schemas.microsoft.com/office/drawing/2014/main" id="{8F0D3430-AA28-2D2C-C0E4-0D8E1CC7E714}"/>
              </a:ext>
            </a:extLst>
          </p:cNvPr>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250723" y="335072"/>
            <a:ext cx="12192000" cy="6858000"/>
          </a:xfrm>
          <a:prstGeom prst="rect">
            <a:avLst/>
          </a:prstGeom>
        </p:spPr>
      </p:pic>
      <p:sp>
        <p:nvSpPr>
          <p:cNvPr id="11" name="TextBox 10">
            <a:extLst>
              <a:ext uri="{FF2B5EF4-FFF2-40B4-BE49-F238E27FC236}">
                <a16:creationId xmlns:a16="http://schemas.microsoft.com/office/drawing/2014/main" id="{5CA02A9D-20A4-2235-62A5-3456F6802118}"/>
              </a:ext>
            </a:extLst>
          </p:cNvPr>
          <p:cNvSpPr txBox="1"/>
          <p:nvPr/>
        </p:nvSpPr>
        <p:spPr>
          <a:xfrm>
            <a:off x="454472" y="579706"/>
            <a:ext cx="11283043" cy="1077218"/>
          </a:xfrm>
          <a:prstGeom prst="rect">
            <a:avLst/>
          </a:prstGeom>
          <a:noFill/>
        </p:spPr>
        <p:txBody>
          <a:bodyPr wrap="square" rtlCol="0">
            <a:spAutoFit/>
          </a:bodyPr>
          <a:lstStyle/>
          <a:p>
            <a:r>
              <a:rPr lang="en-US" sz="32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Does the direction I am going conflict with God’s purpose for my life? 	</a:t>
            </a:r>
            <a:endParaRPr lang="en-US" sz="3200" dirty="0"/>
          </a:p>
        </p:txBody>
      </p:sp>
      <p:sp>
        <p:nvSpPr>
          <p:cNvPr id="2" name="TextBox 1">
            <a:extLst>
              <a:ext uri="{FF2B5EF4-FFF2-40B4-BE49-F238E27FC236}">
                <a16:creationId xmlns:a16="http://schemas.microsoft.com/office/drawing/2014/main" id="{B54311E9-83EF-D55B-3DC9-DBDB01EF42D5}"/>
              </a:ext>
            </a:extLst>
          </p:cNvPr>
          <p:cNvSpPr txBox="1"/>
          <p:nvPr/>
        </p:nvSpPr>
        <p:spPr>
          <a:xfrm>
            <a:off x="454471" y="2072956"/>
            <a:ext cx="11283043" cy="830997"/>
          </a:xfrm>
          <a:prstGeom prst="rect">
            <a:avLst/>
          </a:prstGeom>
          <a:noFill/>
        </p:spPr>
        <p:txBody>
          <a:bodyPr wrap="square" rtlCol="0">
            <a:spAutoFit/>
          </a:bodyPr>
          <a:lstStyle/>
          <a:p>
            <a:r>
              <a:rPr lang="en-US" sz="2400" b="1" dirty="0">
                <a:latin typeface="Verdana Pro" panose="020B0604030504040204" pitchFamily="34" charset="0"/>
              </a:rPr>
              <a:t>Ecclesiastes 3:12-13  </a:t>
            </a:r>
            <a:r>
              <a:rPr lang="en-US" sz="2400" b="1" dirty="0">
                <a:solidFill>
                  <a:srgbClr val="000000"/>
                </a:solidFill>
                <a:effectLst/>
                <a:latin typeface="Verdana Pro" panose="020B0604030504040204" pitchFamily="34" charset="0"/>
                <a:ea typeface="Calibri" panose="020F0502020204030204" pitchFamily="34" charset="0"/>
                <a:cs typeface="Times New Roman" panose="02020603050405020304" pitchFamily="18" charset="0"/>
              </a:rPr>
              <a:t>Fear God and keep His commandments, 						For this is man's all. </a:t>
            </a:r>
            <a:endParaRPr lang="en-US" sz="2400" dirty="0"/>
          </a:p>
        </p:txBody>
      </p:sp>
      <p:sp>
        <p:nvSpPr>
          <p:cNvPr id="3" name="TextBox 2">
            <a:extLst>
              <a:ext uri="{FF2B5EF4-FFF2-40B4-BE49-F238E27FC236}">
                <a16:creationId xmlns:a16="http://schemas.microsoft.com/office/drawing/2014/main" id="{879FD132-27B6-1808-3921-BC427BE4F62D}"/>
              </a:ext>
            </a:extLst>
          </p:cNvPr>
          <p:cNvSpPr txBox="1"/>
          <p:nvPr/>
        </p:nvSpPr>
        <p:spPr>
          <a:xfrm>
            <a:off x="454471" y="3076884"/>
            <a:ext cx="11283043" cy="1938992"/>
          </a:xfrm>
          <a:prstGeom prst="rect">
            <a:avLst/>
          </a:prstGeom>
          <a:noFill/>
        </p:spPr>
        <p:txBody>
          <a:bodyPr wrap="square" rtlCol="0">
            <a:spAutoFit/>
          </a:bodyPr>
          <a:lstStyle/>
          <a:p>
            <a:pPr marR="0" algn="l" rtl="0"/>
            <a:r>
              <a:rPr lang="en-US" sz="2400" b="1" dirty="0">
                <a:latin typeface="Verdana Pro" panose="020B0604030504040204" pitchFamily="34" charset="0"/>
              </a:rPr>
              <a:t>Matthew 28:19-20  </a:t>
            </a:r>
            <a:r>
              <a:rPr lang="en-US" sz="2400" b="1" i="0" u="none" strike="noStrike" baseline="0" dirty="0">
                <a:latin typeface="Verdana Pro" panose="020B0604030504040204" pitchFamily="34" charset="0"/>
              </a:rPr>
              <a:t>Go therefore and make disciples of all the 				nations, baptizing them in the name of the 				Father and of the Son and of the Holy 					Spirit, teaching them to observe all things that I 			have commanded you ...</a:t>
            </a:r>
            <a:endParaRPr lang="en-US" sz="2400" dirty="0"/>
          </a:p>
        </p:txBody>
      </p:sp>
      <p:sp>
        <p:nvSpPr>
          <p:cNvPr id="4" name="TextBox 3">
            <a:extLst>
              <a:ext uri="{FF2B5EF4-FFF2-40B4-BE49-F238E27FC236}">
                <a16:creationId xmlns:a16="http://schemas.microsoft.com/office/drawing/2014/main" id="{B3EAF781-77DE-6A7B-AA64-2E3E0F2E4322}"/>
              </a:ext>
            </a:extLst>
          </p:cNvPr>
          <p:cNvSpPr txBox="1"/>
          <p:nvPr/>
        </p:nvSpPr>
        <p:spPr>
          <a:xfrm>
            <a:off x="454470" y="5293409"/>
            <a:ext cx="10471355" cy="1107996"/>
          </a:xfrm>
          <a:prstGeom prst="rect">
            <a:avLst/>
          </a:prstGeom>
          <a:noFill/>
        </p:spPr>
        <p:txBody>
          <a:bodyPr wrap="square" rtlCol="0">
            <a:spAutoFit/>
          </a:bodyPr>
          <a:lstStyle/>
          <a:p>
            <a:r>
              <a:rPr lang="en-US" sz="2400" b="1" dirty="0">
                <a:latin typeface="Verdana Pro" panose="020B0604030504040204" pitchFamily="34" charset="0"/>
              </a:rPr>
              <a:t>Galatians 6:10  </a:t>
            </a:r>
            <a:r>
              <a:rPr lang="en-US" sz="2400" b="1" i="0" u="none" strike="noStrike" baseline="0" dirty="0">
                <a:latin typeface="Verdana Pro" panose="020B0604030504040204" pitchFamily="34" charset="0"/>
              </a:rPr>
              <a:t>let us do good to all, especially to those</a:t>
            </a:r>
          </a:p>
          <a:p>
            <a:r>
              <a:rPr lang="en-US" sz="2400" b="1" dirty="0">
                <a:latin typeface="Verdana Pro" panose="020B0604030504040204" pitchFamily="34" charset="0"/>
              </a:rPr>
              <a:t>			</a:t>
            </a:r>
            <a:r>
              <a:rPr lang="en-US" sz="2400" b="1" i="0" u="none" strike="noStrike" baseline="0" dirty="0">
                <a:latin typeface="Verdana Pro" panose="020B0604030504040204" pitchFamily="34" charset="0"/>
              </a:rPr>
              <a:t>who are of the household of faith. </a:t>
            </a:r>
            <a:endParaRPr lang="en-US" sz="2400" b="1" dirty="0">
              <a:latin typeface="Verdana Pro" panose="020B0604030504040204" pitchFamily="34" charset="0"/>
            </a:endParaRPr>
          </a:p>
          <a:p>
            <a:endParaRPr lang="en-US" dirty="0"/>
          </a:p>
        </p:txBody>
      </p:sp>
    </p:spTree>
    <p:extLst>
      <p:ext uri="{BB962C8B-B14F-4D97-AF65-F5344CB8AC3E}">
        <p14:creationId xmlns:p14="http://schemas.microsoft.com/office/powerpoint/2010/main" val="12676614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25000"/>
          </a:schemeClr>
        </a:solidFill>
        <a:effectLst/>
      </p:bgPr>
    </p:bg>
    <p:spTree>
      <p:nvGrpSpPr>
        <p:cNvPr id="1" name=""/>
        <p:cNvGrpSpPr/>
        <p:nvPr/>
      </p:nvGrpSpPr>
      <p:grpSpPr>
        <a:xfrm>
          <a:off x="0" y="0"/>
          <a:ext cx="0" cy="0"/>
          <a:chOff x="0" y="0"/>
          <a:chExt cx="0" cy="0"/>
        </a:xfrm>
      </p:grpSpPr>
      <p:pic>
        <p:nvPicPr>
          <p:cNvPr id="21" name="Picture 20" descr="A telephone receiver with a cord&#10;&#10;Description automatically generated">
            <a:extLst>
              <a:ext uri="{FF2B5EF4-FFF2-40B4-BE49-F238E27FC236}">
                <a16:creationId xmlns:a16="http://schemas.microsoft.com/office/drawing/2014/main" id="{8F0D3430-AA28-2D2C-C0E4-0D8E1CC7E714}"/>
              </a:ext>
            </a:extLst>
          </p:cNvPr>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290052" y="403897"/>
            <a:ext cx="12192000" cy="6858000"/>
          </a:xfrm>
          <a:prstGeom prst="rect">
            <a:avLst/>
          </a:prstGeom>
        </p:spPr>
      </p:pic>
      <p:sp>
        <p:nvSpPr>
          <p:cNvPr id="11" name="TextBox 10">
            <a:extLst>
              <a:ext uri="{FF2B5EF4-FFF2-40B4-BE49-F238E27FC236}">
                <a16:creationId xmlns:a16="http://schemas.microsoft.com/office/drawing/2014/main" id="{5CA02A9D-20A4-2235-62A5-3456F6802118}"/>
              </a:ext>
            </a:extLst>
          </p:cNvPr>
          <p:cNvSpPr txBox="1"/>
          <p:nvPr/>
        </p:nvSpPr>
        <p:spPr>
          <a:xfrm>
            <a:off x="618905" y="2110771"/>
            <a:ext cx="11283043" cy="3785652"/>
          </a:xfrm>
          <a:prstGeom prst="rect">
            <a:avLst/>
          </a:prstGeom>
          <a:noFill/>
        </p:spPr>
        <p:txBody>
          <a:bodyPr wrap="square" rtlCol="0">
            <a:spAutoFit/>
          </a:bodyPr>
          <a:lstStyle/>
          <a:p>
            <a:pPr marR="0" algn="ctr" rtl="0"/>
            <a:r>
              <a:rPr lang="en-US" sz="2400" b="1" dirty="0">
                <a:latin typeface="Verdana Pro" panose="020B0604030504040204" pitchFamily="34" charset="0"/>
              </a:rPr>
              <a:t>The Gibeonite Deception</a:t>
            </a:r>
          </a:p>
          <a:p>
            <a:pPr marR="0" algn="ctr" rtl="0"/>
            <a:endParaRPr lang="en-US" sz="2400" b="1" dirty="0">
              <a:latin typeface="Verdana Pro" panose="020B0604030504040204" pitchFamily="34" charset="0"/>
            </a:endParaRPr>
          </a:p>
          <a:p>
            <a:pPr marR="0" algn="ctr" rtl="0"/>
            <a:endParaRPr lang="en-US" sz="2400" b="1" dirty="0">
              <a:latin typeface="Verdana Pro" panose="020B0604030504040204" pitchFamily="34" charset="0"/>
            </a:endParaRPr>
          </a:p>
          <a:p>
            <a:pPr marR="0" algn="l" rtl="0"/>
            <a:r>
              <a:rPr lang="en-US" sz="2400" b="1" dirty="0">
                <a:latin typeface="Verdana Pro" panose="020B0604030504040204" pitchFamily="34" charset="0"/>
              </a:rPr>
              <a:t>Joshua 9:12-14   </a:t>
            </a:r>
            <a:r>
              <a:rPr lang="en-US" sz="2400" b="1" i="0" u="none" strike="noStrike" baseline="0" dirty="0">
                <a:latin typeface="Verdana Pro" panose="020B0604030504040204" pitchFamily="34" charset="0"/>
              </a:rPr>
              <a:t>This bread of ours we took hot </a:t>
            </a:r>
            <a:r>
              <a:rPr lang="en-US" sz="2400" b="1" i="1" u="none" strike="noStrike" baseline="0" dirty="0">
                <a:latin typeface="Verdana Pro" panose="020B0604030504040204" pitchFamily="34" charset="0"/>
              </a:rPr>
              <a:t>for</a:t>
            </a:r>
            <a:r>
              <a:rPr lang="en-US" sz="2400" b="1" i="0" u="none" strike="noStrike" baseline="0" dirty="0">
                <a:latin typeface="Verdana Pro" panose="020B0604030504040204" pitchFamily="34" charset="0"/>
              </a:rPr>
              <a:t> our provision from our houses on the day we departed to come to you. But now look, it is dry and moldy.  And these wineskins which we filled </a:t>
            </a:r>
            <a:r>
              <a:rPr lang="en-US" sz="2400" b="1" i="1" u="none" strike="noStrike" baseline="0" dirty="0">
                <a:latin typeface="Verdana Pro" panose="020B0604030504040204" pitchFamily="34" charset="0"/>
              </a:rPr>
              <a:t>were</a:t>
            </a:r>
            <a:r>
              <a:rPr lang="en-US" sz="2400" b="1" i="0" u="none" strike="noStrike" baseline="0" dirty="0">
                <a:latin typeface="Verdana Pro" panose="020B0604030504040204" pitchFamily="34" charset="0"/>
              </a:rPr>
              <a:t> new, and see, they are torn; and these our garments and our sandals have become old because of the very long journey."  </a:t>
            </a:r>
            <a:r>
              <a:rPr lang="en-US" sz="2400" b="1" i="1" u="sng" strike="noStrike" baseline="0" dirty="0">
                <a:latin typeface="Verdana Pro" panose="020B0604030504040204" pitchFamily="34" charset="0"/>
              </a:rPr>
              <a:t>Then the men of Israel took some of their provisions; but they did not ask counsel of the LORD. </a:t>
            </a:r>
            <a:endParaRPr lang="en-US" sz="2400" b="1" i="1" u="sng" dirty="0">
              <a:latin typeface="Verdana Pro" panose="020B0604030504040204" pitchFamily="34" charset="0"/>
            </a:endParaRPr>
          </a:p>
        </p:txBody>
      </p:sp>
      <p:sp>
        <p:nvSpPr>
          <p:cNvPr id="2" name="TextBox 1">
            <a:extLst>
              <a:ext uri="{FF2B5EF4-FFF2-40B4-BE49-F238E27FC236}">
                <a16:creationId xmlns:a16="http://schemas.microsoft.com/office/drawing/2014/main" id="{B54311E9-83EF-D55B-3DC9-DBDB01EF42D5}"/>
              </a:ext>
            </a:extLst>
          </p:cNvPr>
          <p:cNvSpPr txBox="1"/>
          <p:nvPr/>
        </p:nvSpPr>
        <p:spPr>
          <a:xfrm>
            <a:off x="618905" y="718725"/>
            <a:ext cx="11283043" cy="1077218"/>
          </a:xfrm>
          <a:prstGeom prst="rect">
            <a:avLst/>
          </a:prstGeom>
          <a:noFill/>
        </p:spPr>
        <p:txBody>
          <a:bodyPr wrap="square" rtlCol="0">
            <a:spAutoFit/>
          </a:bodyPr>
          <a:lstStyle/>
          <a:p>
            <a:r>
              <a:rPr lang="en-US" sz="3200" b="1" dirty="0">
                <a:solidFill>
                  <a:srgbClr val="000000"/>
                </a:solidFill>
                <a:latin typeface="Verdana Pro" panose="020B0604030504040204" pitchFamily="34" charset="0"/>
                <a:ea typeface="Calibri" panose="020F0502020204030204" pitchFamily="34" charset="0"/>
                <a:cs typeface="Times New Roman" panose="02020603050405020304" pitchFamily="18" charset="0"/>
              </a:rPr>
              <a:t>Have I decided on my path before I ask God for his help?</a:t>
            </a:r>
            <a:endParaRPr lang="en-US" sz="3200" dirty="0"/>
          </a:p>
        </p:txBody>
      </p:sp>
    </p:spTree>
    <p:extLst>
      <p:ext uri="{BB962C8B-B14F-4D97-AF65-F5344CB8AC3E}">
        <p14:creationId xmlns:p14="http://schemas.microsoft.com/office/powerpoint/2010/main" val="40484032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75000"/>
            <a:alpha val="25000"/>
          </a:schemeClr>
        </a:solidFill>
        <a:effectLst/>
      </p:bgPr>
    </p:bg>
    <p:spTree>
      <p:nvGrpSpPr>
        <p:cNvPr id="1" name=""/>
        <p:cNvGrpSpPr/>
        <p:nvPr/>
      </p:nvGrpSpPr>
      <p:grpSpPr>
        <a:xfrm>
          <a:off x="0" y="0"/>
          <a:ext cx="0" cy="0"/>
          <a:chOff x="0" y="0"/>
          <a:chExt cx="0" cy="0"/>
        </a:xfrm>
      </p:grpSpPr>
      <p:pic>
        <p:nvPicPr>
          <p:cNvPr id="21" name="Picture 20" descr="A telephone receiver with a cord&#10;&#10;Description automatically generated">
            <a:extLst>
              <a:ext uri="{FF2B5EF4-FFF2-40B4-BE49-F238E27FC236}">
                <a16:creationId xmlns:a16="http://schemas.microsoft.com/office/drawing/2014/main" id="{8F0D3430-AA28-2D2C-C0E4-0D8E1CC7E714}"/>
              </a:ext>
            </a:extLst>
          </p:cNvPr>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469666" y="470673"/>
            <a:ext cx="12192000" cy="6858000"/>
          </a:xfrm>
          <a:prstGeom prst="rect">
            <a:avLst/>
          </a:prstGeom>
        </p:spPr>
      </p:pic>
      <p:sp>
        <p:nvSpPr>
          <p:cNvPr id="3" name="TextBox 2">
            <a:extLst>
              <a:ext uri="{FF2B5EF4-FFF2-40B4-BE49-F238E27FC236}">
                <a16:creationId xmlns:a16="http://schemas.microsoft.com/office/drawing/2014/main" id="{3CC1F4B5-EE10-C137-279E-DC580AEB8D5C}"/>
              </a:ext>
            </a:extLst>
          </p:cNvPr>
          <p:cNvSpPr txBox="1"/>
          <p:nvPr/>
        </p:nvSpPr>
        <p:spPr>
          <a:xfrm>
            <a:off x="1036425" y="2228671"/>
            <a:ext cx="10597243" cy="1723549"/>
          </a:xfrm>
          <a:prstGeom prst="rect">
            <a:avLst/>
          </a:prstGeom>
          <a:noFill/>
        </p:spPr>
        <p:txBody>
          <a:bodyPr wrap="square" rtlCol="0">
            <a:spAutoFit/>
          </a:bodyPr>
          <a:lstStyle/>
          <a:p>
            <a:pPr algn="ctr"/>
            <a:r>
              <a:rPr lang="en-US" sz="4400" b="1">
                <a:effectLst/>
                <a:latin typeface="Verdana Pro" panose="020B0604030504040204" pitchFamily="34" charset="0"/>
                <a:ea typeface="Calibri" panose="020F0502020204030204" pitchFamily="34" charset="0"/>
                <a:cs typeface="Times New Roman" panose="02020603050405020304" pitchFamily="18" charset="0"/>
              </a:rPr>
              <a:t>We </a:t>
            </a:r>
            <a:r>
              <a:rPr lang="en-US" sz="4400" b="1" dirty="0">
                <a:effectLst/>
                <a:latin typeface="Verdana Pro" panose="020B0604030504040204" pitchFamily="34" charset="0"/>
                <a:ea typeface="Calibri" panose="020F0502020204030204" pitchFamily="34" charset="0"/>
                <a:cs typeface="Times New Roman" panose="02020603050405020304" pitchFamily="18" charset="0"/>
              </a:rPr>
              <a:t>need to develop a cleft of the rock relationship with God.</a:t>
            </a:r>
            <a:endParaRPr lang="en-US" sz="4400" dirty="0">
              <a:effectLst/>
              <a:latin typeface="Verdana Pro" panose="020B060403050404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938458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3844</TotalTime>
  <Words>564</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Dreaming Outloud Pro</vt:lpstr>
      <vt:lpstr>Verdana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Watson</dc:creator>
  <cp:lastModifiedBy>Richard Watson</cp:lastModifiedBy>
  <cp:revision>9</cp:revision>
  <dcterms:created xsi:type="dcterms:W3CDTF">2023-07-03T15:23:21Z</dcterms:created>
  <dcterms:modified xsi:type="dcterms:W3CDTF">2023-09-21T12:20:43Z</dcterms:modified>
</cp:coreProperties>
</file>