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EEB3EEB3-D72F-334E-1153-51634CD45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C93A-D9E7-0720-31A8-E1559A4D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(1:1-4)</a:t>
            </a:r>
          </a:p>
          <a:p>
            <a:pPr lvl="1"/>
            <a:r>
              <a:rPr lang="en-US" dirty="0"/>
              <a:t>Greetings and Salutations (1:1-3)</a:t>
            </a:r>
          </a:p>
          <a:p>
            <a:pPr lvl="1"/>
            <a:r>
              <a:rPr lang="en-US" dirty="0"/>
              <a:t>Prayer of Thanksgiving (1:4-9)</a:t>
            </a:r>
          </a:p>
          <a:p>
            <a:r>
              <a:rPr lang="en-US" dirty="0"/>
              <a:t>Problem of Division (1:10-4:21)</a:t>
            </a:r>
          </a:p>
          <a:p>
            <a:pPr lvl="1"/>
            <a:r>
              <a:rPr lang="en-US" dirty="0"/>
              <a:t>Critical Appeal for Unity (1:10-17)</a:t>
            </a:r>
          </a:p>
          <a:p>
            <a:pPr lvl="1"/>
            <a:r>
              <a:rPr lang="en-US" dirty="0"/>
              <a:t>God’s Wisdom vs. Human Presumption (1:18-31)</a:t>
            </a:r>
          </a:p>
          <a:p>
            <a:pPr lvl="2"/>
            <a:r>
              <a:rPr lang="en-US" dirty="0"/>
              <a:t>God’s </a:t>
            </a:r>
            <a:r>
              <a:rPr lang="en-US"/>
              <a:t>Power Seen in the “</a:t>
            </a:r>
            <a:r>
              <a:rPr lang="en-US" dirty="0"/>
              <a:t>Foolishness” of the Cross (1:18-25)</a:t>
            </a:r>
          </a:p>
          <a:p>
            <a:pPr lvl="2"/>
            <a:r>
              <a:rPr lang="en-US" dirty="0"/>
              <a:t>Corinthians Are Proof That True Wisdom Is in Christ (1:26-31)</a:t>
            </a:r>
          </a:p>
          <a:p>
            <a:pPr lvl="1"/>
            <a:r>
              <a:rPr lang="en-US" dirty="0"/>
              <a:t>Proclaiming the Testimony of God (2:1-16)</a:t>
            </a:r>
          </a:p>
          <a:p>
            <a:pPr lvl="2"/>
            <a:r>
              <a:rPr lang="en-US" dirty="0"/>
              <a:t>Paul’s Preaching Illustrates God’s Power (2:1-5)</a:t>
            </a:r>
          </a:p>
          <a:p>
            <a:pPr lvl="2"/>
            <a:r>
              <a:rPr lang="en-US" dirty="0"/>
              <a:t>God’s Wisdom Has Been Revealed (2:6-16)</a:t>
            </a:r>
          </a:p>
        </p:txBody>
      </p:sp>
    </p:spTree>
    <p:extLst>
      <p:ext uri="{BB962C8B-B14F-4D97-AF65-F5344CB8AC3E}">
        <p14:creationId xmlns:p14="http://schemas.microsoft.com/office/powerpoint/2010/main" val="2518810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2023-10-21T12:30:51Z</dcterms:created>
  <dcterms:modified xsi:type="dcterms:W3CDTF">2023-10-29T12:37:26Z</dcterms:modified>
</cp:coreProperties>
</file>