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DB2D-A324-3FFD-32E4-AB6CB25C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1B81-0531-611A-66B0-A6CA21C0D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0E83E-9992-D254-2F9C-8DDA3E92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5B76-05E4-3303-F877-C03B56FF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DC2E-06A6-D236-A83D-9EC0062E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ook on a table&#10;&#10;Description automatically generated">
            <a:extLst>
              <a:ext uri="{FF2B5EF4-FFF2-40B4-BE49-F238E27FC236}">
                <a16:creationId xmlns:a16="http://schemas.microsoft.com/office/drawing/2014/main" id="{5787AA39-78AE-AF43-E9DC-CC32981E9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9DE2-7D6A-99BB-58C5-177EDD3F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6B30C-33D5-9AA7-785E-F45E62AC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290C1-5EC0-C5B5-8324-45E540E0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9013-10CF-E8F0-3CF0-071C7EB83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42EEA-973F-F3EA-B7D3-F93B19792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4BF13-0B6C-DAB4-6470-2FBA8BEF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F03EC-DD1C-CF23-CB3B-EBE9FEC6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1ACBC-2DD5-3E55-20C7-A905D35C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B802-FB23-8ACE-10A7-60C83401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C3A23-7756-EA4E-5E53-CE69B7BD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182E7-AE4E-5B53-3C2E-8C67D421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38AE5-B0E7-9864-D967-3CB3C418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5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A6C61-166C-7F28-A870-D4B94326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740D5-3D47-8F7C-98F6-93340D26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675B4-D346-2636-DCA7-7002ECBF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2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3BAE-CD88-6389-1D89-DC93BB13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68E0-154C-327F-D173-D9BE80F7B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5D7E3-187A-2721-FEC7-65A3242C4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F74AC-6481-B80A-2AF0-6C200654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F3FFA-C603-FD9B-1055-854513AC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F309B-75C4-DAFC-A09D-54143202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6C03-5ED0-100B-8B49-7F86054D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DAE4D-DB13-FF7E-D30D-1C53E86F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54EB1-C77D-731F-2646-BE6A39FF3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947CB-4052-7E6B-EE99-E62AC601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6F6C8-EEE1-DDE2-A2F3-015B67CE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2E5D8-A0DE-6F0D-B157-E934E419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A1E7-7BD5-D451-788E-F03AB012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9D3DA-1D77-6D1F-1FCA-D1D8CEA81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6672-A6BE-D7B7-97C5-7F5E9FD1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F5771-E642-CA17-FAFB-907924A8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25F8-9C08-CF96-D63C-68F696F4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30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8B851-E1E2-89A5-79E3-D26A63ED1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38A56-C7C8-202B-49C4-1335688DF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94570-195D-FB3B-0622-1631E444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3B5D2-1038-DFF9-969D-7DD6EF19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E59B8-5388-E096-28B6-6A0CC0A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6551627B-8FAD-94EA-5255-B575906FF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A9C4-0DDD-C8BA-667B-974F23FE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781666"/>
            <a:ext cx="11292396" cy="494760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03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board&#10;&#10;Description automatically generated">
            <a:extLst>
              <a:ext uri="{FF2B5EF4-FFF2-40B4-BE49-F238E27FC236}">
                <a16:creationId xmlns:a16="http://schemas.microsoft.com/office/drawing/2014/main" id="{50F17550-6DB1-7981-D027-607ADB0AB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A9C4-0DDD-C8BA-667B-974F23FE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781666"/>
            <a:ext cx="11292396" cy="494760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09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1186F81C-1717-1CE7-4FE2-2C66CB76E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A9C4-0DDD-C8BA-667B-974F23FE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781666"/>
            <a:ext cx="11292396" cy="494760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E565111C-EF6B-A12A-3AD4-9E0F6759A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A9C4-0DDD-C8BA-667B-974F23FE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781666"/>
            <a:ext cx="11292396" cy="494760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39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39BDD4D3-2D65-07AF-C091-AB434B0F8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A9C4-0DDD-C8BA-667B-974F23FE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781666"/>
            <a:ext cx="11292396" cy="494760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22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ue surface&#10;&#10;Description automatically generated">
            <a:extLst>
              <a:ext uri="{FF2B5EF4-FFF2-40B4-BE49-F238E27FC236}">
                <a16:creationId xmlns:a16="http://schemas.microsoft.com/office/drawing/2014/main" id="{78BE675C-30C6-C116-5E5C-AEBB69B5C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6464-3180-DD47-48DD-C563DE28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5F7BD-ED2B-954E-186D-CB2370C0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1F70-D503-3A5C-C4D3-3FC56B13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C2506-3204-CDE9-D750-7D602185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7E6E4-742C-B45A-1432-D6014777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3C7A-1303-4C29-6EB1-CB43382E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9CADE-EB86-6CBA-B67D-769B63DA5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72517-A2EF-587F-4C45-6F26D9943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B76FC-51F9-76B9-3AAA-6A7A08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8BEE1-7594-9F53-7513-3480AF25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A4B83-5279-C212-2BDA-091FE343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D49BB-6E9C-A625-8C9B-BA327C86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289CC-113A-40E8-6300-D812110B7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1AE0-1DBD-BF50-281A-4166EBFD5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0761-1E7B-411A-B767-95C5BA413E5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E615-4CD4-353D-40C3-F2A0288B0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4834C-20B2-AD50-500C-370216326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C67E-E109-42A3-91CF-474F628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C2CCB-F94A-F3EB-8FD3-5CC506A4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is His seed, which is able to produce new life </a:t>
            </a:r>
            <a:br>
              <a:rPr lang="en-US" dirty="0"/>
            </a:br>
            <a:r>
              <a:rPr lang="en-US" dirty="0"/>
              <a:t>(1:18; 1 Pet. 1:22-23)</a:t>
            </a:r>
          </a:p>
          <a:p>
            <a:r>
              <a:rPr lang="en-US" dirty="0"/>
              <a:t>The Word is His truth, which is absolute and trustworthy </a:t>
            </a:r>
            <a:br>
              <a:rPr lang="en-US" dirty="0"/>
            </a:br>
            <a:r>
              <a:rPr lang="en-US" dirty="0"/>
              <a:t>(1:18; John 17:17)</a:t>
            </a:r>
          </a:p>
          <a:p>
            <a:r>
              <a:rPr lang="en-US" dirty="0"/>
              <a:t>The Word is His law of liberty, which sets us free from sin </a:t>
            </a:r>
            <a:br>
              <a:rPr lang="en-US" dirty="0"/>
            </a:br>
            <a:r>
              <a:rPr lang="en-US" dirty="0"/>
              <a:t>(1:25; John 8:32)</a:t>
            </a:r>
          </a:p>
          <a:p>
            <a:r>
              <a:rPr lang="en-US" dirty="0"/>
              <a:t>The Word brings us forth when we are born again (i.e., baptized) </a:t>
            </a:r>
            <a:br>
              <a:rPr lang="en-US" dirty="0"/>
            </a:br>
            <a:r>
              <a:rPr lang="en-US" dirty="0"/>
              <a:t>(1:18; John 3:3-5)</a:t>
            </a:r>
          </a:p>
          <a:p>
            <a:r>
              <a:rPr lang="en-US" dirty="0"/>
              <a:t>The Word continues to save when implanted in one’s soul </a:t>
            </a:r>
            <a:br>
              <a:rPr lang="en-US" dirty="0"/>
            </a:br>
            <a:r>
              <a:rPr lang="en-US" dirty="0"/>
              <a:t>(1:21; 1 John 2:14)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1724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C2CCB-F94A-F3EB-8FD3-5CC506A4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Hearing involves receiving the Word with humility (1:21)</a:t>
            </a:r>
          </a:p>
          <a:p>
            <a:r>
              <a:rPr lang="en-US" dirty="0"/>
              <a:t>Hearing involves carefully observing the Word (1:23-24)</a:t>
            </a:r>
          </a:p>
          <a:p>
            <a:r>
              <a:rPr lang="en-US" dirty="0"/>
              <a:t>Hearing involves stooping beside and </a:t>
            </a:r>
            <a:r>
              <a:rPr lang="en-US"/>
              <a:t>looking into intently </a:t>
            </a:r>
            <a:r>
              <a:rPr lang="en-US" dirty="0"/>
              <a:t>(1:25) </a:t>
            </a:r>
          </a:p>
        </p:txBody>
      </p:sp>
    </p:spTree>
    <p:extLst>
      <p:ext uri="{BB962C8B-B14F-4D97-AF65-F5344CB8AC3E}">
        <p14:creationId xmlns:p14="http://schemas.microsoft.com/office/powerpoint/2010/main" val="53309789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C2CCB-F94A-F3EB-8FD3-5CC506A4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must be constantly active in obeying God’s Word (1:22)</a:t>
            </a:r>
          </a:p>
          <a:p>
            <a:r>
              <a:rPr lang="en-US" dirty="0"/>
              <a:t>I must be a “doer of the work” (1:25) </a:t>
            </a:r>
          </a:p>
          <a:p>
            <a:r>
              <a:rPr lang="en-US" dirty="0"/>
              <a:t>I must be “continuing in it,” literally remain beside constantly (1:25)</a:t>
            </a:r>
          </a:p>
          <a:p>
            <a:pPr lvl="1"/>
            <a:r>
              <a:rPr lang="en-US" dirty="0"/>
              <a:t>Endure trials (1:12)</a:t>
            </a:r>
          </a:p>
          <a:p>
            <a:pPr lvl="1"/>
            <a:r>
              <a:rPr lang="en-US" dirty="0"/>
              <a:t>Love God (1:12)</a:t>
            </a:r>
          </a:p>
          <a:p>
            <a:pPr lvl="1"/>
            <a:r>
              <a:rPr lang="en-US" dirty="0"/>
              <a:t>Resist temptation (1:13-15)</a:t>
            </a:r>
          </a:p>
          <a:p>
            <a:pPr lvl="1"/>
            <a:r>
              <a:rPr lang="en-US" dirty="0"/>
              <a:t>Thank God for every gift (1:17)</a:t>
            </a:r>
          </a:p>
          <a:p>
            <a:pPr lvl="1"/>
            <a:r>
              <a:rPr lang="en-US" dirty="0"/>
              <a:t>Teach others (1:18)</a:t>
            </a:r>
          </a:p>
          <a:p>
            <a:pPr lvl="1"/>
            <a:r>
              <a:rPr lang="en-US" dirty="0"/>
              <a:t>Control temper (1:19)</a:t>
            </a:r>
          </a:p>
          <a:p>
            <a:pPr lvl="1"/>
            <a:r>
              <a:rPr lang="en-US" dirty="0"/>
              <a:t>Put away all wickedness (1:21)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77C3F-767A-D736-C371-0D7F1DF13FF7}"/>
              </a:ext>
            </a:extLst>
          </p:cNvPr>
          <p:cNvSpPr txBox="1"/>
          <p:nvPr/>
        </p:nvSpPr>
        <p:spPr>
          <a:xfrm>
            <a:off x="5248275" y="3254037"/>
            <a:ext cx="6096000" cy="2407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Study and act on His Word (1:21, 25)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Bridle the tongue (1:26)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Care for others, esp. widows (1:27)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Keep unspotted from the world (1:27)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 not practice partiality (2:1-13)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Work my faith (2:14-26)</a:t>
            </a:r>
          </a:p>
        </p:txBody>
      </p:sp>
    </p:spTree>
    <p:extLst>
      <p:ext uri="{BB962C8B-B14F-4D97-AF65-F5344CB8AC3E}">
        <p14:creationId xmlns:p14="http://schemas.microsoft.com/office/powerpoint/2010/main" val="172897338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C2CCB-F94A-F3EB-8FD3-5CC506A4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only hear God’s Word but I am not continuing in it actively </a:t>
            </a:r>
            <a:br>
              <a:rPr lang="en-US" dirty="0"/>
            </a:br>
            <a:r>
              <a:rPr lang="en-US" dirty="0"/>
              <a:t>and whole-soul-</a:t>
            </a:r>
            <a:r>
              <a:rPr lang="en-US" dirty="0" err="1"/>
              <a:t>ly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I am deceiving myself and my own heart (1:22, 26, 16)</a:t>
            </a:r>
          </a:p>
          <a:p>
            <a:pPr lvl="1"/>
            <a:r>
              <a:rPr lang="en-US" sz="2800" dirty="0"/>
              <a:t>I am forgetting what kind of person I am and my purpose (1:23-24)</a:t>
            </a:r>
          </a:p>
          <a:p>
            <a:pPr lvl="1"/>
            <a:r>
              <a:rPr lang="en-US" sz="2800" dirty="0"/>
              <a:t>I am not right with God (1:20)</a:t>
            </a:r>
          </a:p>
          <a:p>
            <a:pPr lvl="1"/>
            <a:r>
              <a:rPr lang="en-US" sz="2800" dirty="0"/>
              <a:t>I am useless to God (1:26)</a:t>
            </a:r>
          </a:p>
          <a:p>
            <a:pPr lvl="1"/>
            <a:r>
              <a:rPr lang="en-US" sz="2800" dirty="0"/>
              <a:t>I am impure and contaminated in God’s eyes (1:27)</a:t>
            </a:r>
          </a:p>
        </p:txBody>
      </p:sp>
    </p:spTree>
    <p:extLst>
      <p:ext uri="{BB962C8B-B14F-4D97-AF65-F5344CB8AC3E}">
        <p14:creationId xmlns:p14="http://schemas.microsoft.com/office/powerpoint/2010/main" val="211225141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C2CCB-F94A-F3EB-8FD3-5CC506A4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and will be blessed in what I do (1:25)</a:t>
            </a:r>
          </a:p>
          <a:p>
            <a:pPr lvl="1"/>
            <a:r>
              <a:rPr lang="en-US" sz="2800" dirty="0"/>
              <a:t>Right with God now (1:20)</a:t>
            </a:r>
          </a:p>
          <a:p>
            <a:pPr lvl="1"/>
            <a:r>
              <a:rPr lang="en-US" sz="2800" dirty="0"/>
              <a:t>Blessed by God now (1:12)</a:t>
            </a:r>
          </a:p>
          <a:p>
            <a:pPr lvl="1"/>
            <a:r>
              <a:rPr lang="en-US" sz="2800" dirty="0"/>
              <a:t>Crown of life forever (1:12)</a:t>
            </a:r>
          </a:p>
        </p:txBody>
      </p:sp>
    </p:spTree>
    <p:extLst>
      <p:ext uri="{BB962C8B-B14F-4D97-AF65-F5344CB8AC3E}">
        <p14:creationId xmlns:p14="http://schemas.microsoft.com/office/powerpoint/2010/main" val="18332688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447B88A6-3832-747B-4355-823A77EE7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666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C2CCB-F94A-F3EB-8FD3-5CC506A4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Matthew 10:32-33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baptized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Serve the Lord faithfully according to the Word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24089514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2023-10-26T17:50:21Z</dcterms:created>
  <dcterms:modified xsi:type="dcterms:W3CDTF">2023-10-29T12:38:00Z</dcterms:modified>
</cp:coreProperties>
</file>