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142A-51DA-CADB-C555-DAC2BF171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270F4-C8AA-BE9E-5A71-847FAA37B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9A2C1-84D2-AA9E-3164-E01BC52D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5FAB5-3F31-F130-30B6-E25D550C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05069-8931-6F5F-8EA7-CBAE6F0E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ook with rings on it&#10;&#10;Description automatically generated">
            <a:extLst>
              <a:ext uri="{FF2B5EF4-FFF2-40B4-BE49-F238E27FC236}">
                <a16:creationId xmlns:a16="http://schemas.microsoft.com/office/drawing/2014/main" id="{379EB611-A381-D8A2-9CDB-0DF83CA1C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7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A720-7463-05C1-41C7-13F39CDA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9085-F45F-9219-56FE-50C587D9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C0704-DD08-688B-58FF-A67CF6F85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89802-C346-DE43-64CE-F3F3B2BB5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CE9C4-2DB7-8B1E-1265-A3649BBC7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DBC17-E6D7-5467-43B2-F9A467E4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1583-3AF2-0AB7-A101-924A397C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98D6B-59FD-B1BB-7FC6-03E16BDA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2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FBB7-B68B-B664-0CAC-C2AA1B9C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BC8A6-36E9-2872-05B2-D73A2A18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691AD-061C-9A82-9D46-64132AEF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FED6F-DD15-F326-6A75-CA724BC4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0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B733C-310D-C9C0-7C53-B4761E59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AB7C5-D7EB-B859-6A52-334D8FD9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B5BF5-E9F5-267C-31DD-46D1DB5C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539D-D882-576D-F0F6-6928401B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8DAF1-9344-5C57-F3C1-AAEF9C57F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130B0-465B-F520-EE9C-46699DFE4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0B55D-6CF6-478E-7936-F7BF9677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6494F-4062-C2A3-9CAC-95FBDBDA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2840B-FB07-2456-7D3E-0A98A09D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2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02CE-879D-C317-99C5-DABB499A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30B57-B95C-D303-1F9A-E6A28BB5D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18407-9EE4-8633-C6B1-61BC50F20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DD233-C831-975A-BE76-0A400651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04B89-C606-6EDC-F3F2-89CD8201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3D2B8-1EED-9B8D-0942-B4052BF7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6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BEE0-E1B1-F379-DA8E-11AB877E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9CE8A-00AB-CCFA-2970-348C8AF5D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3A647-1C7A-D7FF-3F6D-5CA720B4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A32B6-F6FD-55BA-C295-20643F2C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C7876-EDF1-FA54-815F-DE4CC021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966CBE-695A-EE02-50F8-0FE66F435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CC1EF-31E9-3C24-AFF2-1A349226E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D79C5-F57B-3258-F65E-CE0E5105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BC69C-6B87-5DC0-6F01-EFE556BE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B9CE0-184C-D0BC-31F8-88BD1E15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C13CD6BB-6F4B-783C-6D68-49EB5A48B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993557"/>
            <a:ext cx="11868704" cy="486444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81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D5629AE7-913C-5D00-26AA-297DBFEFA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993557"/>
            <a:ext cx="11868704" cy="486444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23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C0517EB9-319C-E699-F304-133609A60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993557"/>
            <a:ext cx="11868704" cy="486444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560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33870C8B-0CE2-B014-47C8-FD5E6159E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993557"/>
            <a:ext cx="11868704" cy="486444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88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04C1ED49-DA66-1788-967E-736247AFA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993557"/>
            <a:ext cx="11868704" cy="486444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85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text&#10;&#10;Description automatically generated">
            <a:extLst>
              <a:ext uri="{FF2B5EF4-FFF2-40B4-BE49-F238E27FC236}">
                <a16:creationId xmlns:a16="http://schemas.microsoft.com/office/drawing/2014/main" id="{E4B34852-0745-219E-4FF7-FA60917E75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250303"/>
            <a:ext cx="11868704" cy="5607698"/>
          </a:xfrm>
        </p:spPr>
        <p:txBody>
          <a:bodyPr>
            <a:normAutofit/>
          </a:bodyPr>
          <a:lstStyle>
            <a:lvl1pPr marL="401638" indent="-401638">
              <a:defRPr sz="3200" b="1"/>
            </a:lvl1pPr>
            <a:lvl2pPr marL="969963" indent="-34925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29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5F0F-A5BE-B77F-74F6-0F085313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42DFF-427C-FEC5-4CF6-B483A62BF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91DEA-94BA-4990-434B-A68C8159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90B97-A16A-5E56-7ED4-66E799BD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CCB65-414D-F309-A729-58CE341A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58F2-D76B-2993-C5AE-C226F097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FA6B-6BD1-47DA-B996-2CD571806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43889-C958-374C-FEED-E41CC03A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C98CB-2CAD-A28A-186E-B103C71A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3E604-5335-EF83-F201-AEA6C464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16734-C5C2-DA90-A78B-8EF796B6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BBD9C-814F-5E97-D69B-30D2091B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D4386-6E56-3CAD-0F5E-047B59F2B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58F0A-5F02-4291-7FEF-EE81AA556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AABE-CB52-4A0D-9BBA-31C92EAF065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CBE2E-2B99-C2F4-0351-C3AFEBE76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96CA6-295F-5D55-BFF3-D9A831A31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9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66" r:id="rId5"/>
    <p:sldLayoutId id="2147483667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0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 guilty party can remarry, then it empowers the fornicator to </a:t>
            </a:r>
            <a:br>
              <a:rPr lang="en-US" dirty="0"/>
            </a:br>
            <a:r>
              <a:rPr lang="en-US" dirty="0"/>
              <a:t>an illogical absurdity</a:t>
            </a:r>
          </a:p>
          <a:p>
            <a:pPr lvl="1"/>
            <a:r>
              <a:rPr lang="en-US" dirty="0"/>
              <a:t>In Matthew 19:9, Jesus used the coordinating conjunction “and” to join “divorces” and “marries”</a:t>
            </a:r>
          </a:p>
          <a:p>
            <a:pPr lvl="2"/>
            <a:r>
              <a:rPr lang="en-US" dirty="0"/>
              <a:t>Therefore, whoever has a right to marry another has the right to file for divorce</a:t>
            </a:r>
          </a:p>
          <a:p>
            <a:pPr lvl="1"/>
            <a:r>
              <a:rPr lang="en-US" dirty="0"/>
              <a:t>Hence, an unhappy spouse wishing to be freed, in order to marry another person:</a:t>
            </a:r>
          </a:p>
          <a:p>
            <a:pPr lvl="2"/>
            <a:r>
              <a:rPr lang="en-US" dirty="0"/>
              <a:t>May go out and commit fornication</a:t>
            </a:r>
          </a:p>
          <a:p>
            <a:pPr lvl="2"/>
            <a:r>
              <a:rPr lang="en-US" dirty="0"/>
              <a:t>Then, based on his own fornication, initiate the divorce</a:t>
            </a:r>
          </a:p>
          <a:p>
            <a:pPr lvl="2"/>
            <a:r>
              <a:rPr lang="en-US" dirty="0"/>
              <a:t>And, be free to marry again…with God’s approval…as many times as he/she wants</a:t>
            </a:r>
          </a:p>
          <a:p>
            <a:r>
              <a:rPr lang="en-US" dirty="0"/>
              <a:t>If the guilty party can remarry, then spouse-swapping and synchronized unfaithfulness would be acceptable</a:t>
            </a:r>
          </a:p>
          <a:p>
            <a:pPr lvl="1"/>
            <a:r>
              <a:rPr lang="en-US" dirty="0"/>
              <a:t>Both of these scenarios could be repeated at will without limit and without fault</a:t>
            </a:r>
          </a:p>
        </p:txBody>
      </p:sp>
    </p:spTree>
    <p:extLst>
      <p:ext uri="{BB962C8B-B14F-4D97-AF65-F5344CB8AC3E}">
        <p14:creationId xmlns:p14="http://schemas.microsoft.com/office/powerpoint/2010/main" val="3596971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 guilty party can remarry, then extremely heinous sex acts </a:t>
            </a:r>
            <a:br>
              <a:rPr lang="en-US" dirty="0"/>
            </a:br>
            <a:r>
              <a:rPr lang="en-US" dirty="0"/>
              <a:t>would free one to remarry</a:t>
            </a:r>
          </a:p>
          <a:p>
            <a:pPr lvl="1"/>
            <a:r>
              <a:rPr lang="en-US" dirty="0"/>
              <a:t>“Fornication” (Greek </a:t>
            </a:r>
            <a:r>
              <a:rPr lang="en-US" i="1" dirty="0" err="1"/>
              <a:t>porneia</a:t>
            </a:r>
            <a:r>
              <a:rPr lang="en-US" dirty="0"/>
              <a:t>) means “every kind of unlawful sexual intercourse”</a:t>
            </a:r>
          </a:p>
          <a:p>
            <a:pPr lvl="1"/>
            <a:r>
              <a:rPr lang="en-US" dirty="0"/>
              <a:t>According to this doctrine, someone who has had sex with a person of the same gender, or with an animal, or with a relative, or with a child is FREED (by God) to remarry</a:t>
            </a:r>
          </a:p>
          <a:p>
            <a:r>
              <a:rPr lang="en-US" dirty="0"/>
              <a:t>God’s Word does not permit fornicators to remarry</a:t>
            </a:r>
          </a:p>
          <a:p>
            <a:pPr lvl="1"/>
            <a:r>
              <a:rPr lang="en-US" dirty="0"/>
              <a:t>Being married to a having-been-put-away fornicator is adultery in God’s eyes</a:t>
            </a:r>
          </a:p>
        </p:txBody>
      </p:sp>
    </p:spTree>
    <p:extLst>
      <p:ext uri="{BB962C8B-B14F-4D97-AF65-F5344CB8AC3E}">
        <p14:creationId xmlns:p14="http://schemas.microsoft.com/office/powerpoint/2010/main" val="843677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advocates of this doctrine have made a “handcuffed argument”</a:t>
            </a:r>
          </a:p>
          <a:p>
            <a:pPr lvl="1"/>
            <a:r>
              <a:rPr lang="en-US" dirty="0"/>
              <a:t>The argument states that when figurative “handcuffs” of marriage are loosed (by God) from one person in marriage, both sides are freed from each other and free to remarry</a:t>
            </a:r>
          </a:p>
          <a:p>
            <a:pPr lvl="1"/>
            <a:r>
              <a:rPr lang="en-US" dirty="0"/>
              <a:t>An illustration is and only can be an illustration – Illustrations do not teach truths</a:t>
            </a:r>
          </a:p>
          <a:p>
            <a:pPr lvl="2"/>
            <a:r>
              <a:rPr lang="en-US" dirty="0"/>
              <a:t>They can only be properly used to illustrate truths that God has established Himself</a:t>
            </a:r>
          </a:p>
          <a:p>
            <a:pPr lvl="2"/>
            <a:r>
              <a:rPr lang="en-US" dirty="0"/>
              <a:t>If the illustration is illustrating a falsehood, then the illustration is powerless</a:t>
            </a:r>
          </a:p>
          <a:p>
            <a:pPr lvl="1"/>
            <a:r>
              <a:rPr lang="en-US" dirty="0"/>
              <a:t>To use a “handcuff illustration” properly, there would have to be three sets of cuffs</a:t>
            </a:r>
          </a:p>
          <a:p>
            <a:pPr lvl="2"/>
            <a:r>
              <a:rPr lang="en-US" dirty="0"/>
              <a:t>In marriage, husband and wife are not only “handcuffed” to each other (figuratively)</a:t>
            </a:r>
          </a:p>
          <a:p>
            <a:pPr lvl="2"/>
            <a:r>
              <a:rPr lang="en-US" dirty="0"/>
              <a:t>Each spouse is “handcuffed” to God and the law of God</a:t>
            </a:r>
          </a:p>
          <a:p>
            <a:pPr lvl="2"/>
            <a:r>
              <a:rPr lang="en-US" dirty="0"/>
              <a:t>One is not unlocked/unbound from the law of God until God says so</a:t>
            </a:r>
          </a:p>
          <a:p>
            <a:pPr lvl="2"/>
            <a:r>
              <a:rPr lang="en-US" dirty="0"/>
              <a:t>Guilty parties are not free from Jesus’ teachings, which require they remain single</a:t>
            </a:r>
          </a:p>
          <a:p>
            <a:pPr lvl="2"/>
            <a:r>
              <a:rPr lang="en-US" dirty="0"/>
              <a:t>While one spouse may be “un-handcuffed” from his/her spouse and the law of God, it does not mean that the other spouse has been automatically “un-handcuffed” from his/her spouse or from God and His law</a:t>
            </a:r>
          </a:p>
        </p:txBody>
      </p:sp>
    </p:spTree>
    <p:extLst>
      <p:ext uri="{BB962C8B-B14F-4D97-AF65-F5344CB8AC3E}">
        <p14:creationId xmlns:p14="http://schemas.microsoft.com/office/powerpoint/2010/main" val="35807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advocates of this doctrine have argued this is condemning the </a:t>
            </a:r>
            <a:br>
              <a:rPr lang="en-US" dirty="0"/>
            </a:br>
            <a:r>
              <a:rPr lang="en-US" dirty="0"/>
              <a:t>guilty to a life of celibacy, suggesting that the MDR laws are being made overly punitive or that some people cannot live without sex</a:t>
            </a:r>
          </a:p>
          <a:p>
            <a:pPr lvl="1"/>
            <a:r>
              <a:rPr lang="en-US" dirty="0"/>
              <a:t>But, what about divorcees who are not guilty of fornication?</a:t>
            </a:r>
          </a:p>
          <a:p>
            <a:pPr lvl="1"/>
            <a:r>
              <a:rPr lang="en-US" dirty="0"/>
              <a:t>Would Jesus actually command something that is impossible for man to obey?</a:t>
            </a:r>
          </a:p>
          <a:p>
            <a:pPr lvl="1"/>
            <a:r>
              <a:rPr lang="en-US" dirty="0"/>
              <a:t>Jesus and Paul taught that a person could choose to live without sex “for the kingdom of heaven’s sake” (cf. Matt. 19:12; 1 Cor. 7:7, 34, 40)</a:t>
            </a:r>
          </a:p>
          <a:p>
            <a:pPr lvl="1"/>
            <a:r>
              <a:rPr lang="en-US" dirty="0"/>
              <a:t>Let us not be those who “strengthen the hands of evildoers” (Jer. 23:14)</a:t>
            </a:r>
          </a:p>
          <a:p>
            <a:pPr lvl="2"/>
            <a:r>
              <a:rPr lang="en-US" dirty="0"/>
              <a:t>Let us not permit something that God prohibits (Rev. 22:18-19)</a:t>
            </a:r>
          </a:p>
          <a:p>
            <a:pPr lvl="2"/>
            <a:r>
              <a:rPr lang="en-US" dirty="0"/>
              <a:t>Let us not suggest that someone can do evil that some good may result (Rom. 3:8)</a:t>
            </a:r>
          </a:p>
          <a:p>
            <a:pPr lvl="2"/>
            <a:r>
              <a:rPr lang="en-US" dirty="0"/>
              <a:t>Let us remember that “the way of the unfaithful is hard” (Prov. 13:15)</a:t>
            </a:r>
          </a:p>
        </p:txBody>
      </p:sp>
    </p:spTree>
    <p:extLst>
      <p:ext uri="{BB962C8B-B14F-4D97-AF65-F5344CB8AC3E}">
        <p14:creationId xmlns:p14="http://schemas.microsoft.com/office/powerpoint/2010/main" val="63470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advocates of this doctrine have argued that marriage is to be honorable among all and suggest that forbidding the guilty from re-marriage is not honorable</a:t>
            </a:r>
          </a:p>
          <a:p>
            <a:r>
              <a:rPr lang="en-US" dirty="0"/>
              <a:t>However, in Hebrews 13:4, God Himself makes a clear distinction between:</a:t>
            </a:r>
          </a:p>
          <a:p>
            <a:pPr lvl="1"/>
            <a:r>
              <a:rPr lang="en-US" dirty="0"/>
              <a:t>Marriage that is to be held in honor and the bed undefiled, and</a:t>
            </a:r>
          </a:p>
          <a:p>
            <a:pPr lvl="1"/>
            <a:r>
              <a:rPr lang="en-US" dirty="0"/>
              <a:t>Those who are fornicators and adulterers (thus dishonoring His marriage)</a:t>
            </a:r>
          </a:p>
          <a:p>
            <a:r>
              <a:rPr lang="en-US" dirty="0"/>
              <a:t>Marriage, God’s way, is honorable!  Any other way is not honorable!</a:t>
            </a:r>
          </a:p>
        </p:txBody>
      </p:sp>
    </p:spTree>
    <p:extLst>
      <p:ext uri="{BB962C8B-B14F-4D97-AF65-F5344CB8AC3E}">
        <p14:creationId xmlns:p14="http://schemas.microsoft.com/office/powerpoint/2010/main" val="4287524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God wanted man to understand just how serious fornication and its consequences are</a:t>
            </a:r>
          </a:p>
          <a:p>
            <a:pPr lvl="1"/>
            <a:r>
              <a:rPr lang="en-US" dirty="0"/>
              <a:t>God gave ONLY ONE cause for a spouse to put away his/her mate = fornication</a:t>
            </a:r>
          </a:p>
          <a:p>
            <a:pPr lvl="1"/>
            <a:r>
              <a:rPr lang="en-US" dirty="0"/>
              <a:t>It is the ONLY action that is so intolerable to a marriage that God permitted divorce</a:t>
            </a:r>
          </a:p>
          <a:p>
            <a:pPr lvl="1"/>
            <a:r>
              <a:rPr lang="en-US" dirty="0"/>
              <a:t>It is the ONE act that can make a spouse “one flesh” with a third party (1 Cor. 6:16)</a:t>
            </a:r>
          </a:p>
          <a:p>
            <a:pPr lvl="1"/>
            <a:r>
              <a:rPr lang="en-US" dirty="0"/>
              <a:t>It is God who removes a fornicator’s right to be married to another</a:t>
            </a:r>
          </a:p>
          <a:p>
            <a:r>
              <a:rPr lang="en-US" dirty="0"/>
              <a:t>Too many guilty parties weigh their options and still choose to “take the risk”</a:t>
            </a:r>
          </a:p>
          <a:p>
            <a:pPr lvl="1"/>
            <a:r>
              <a:rPr lang="en-US" dirty="0"/>
              <a:t>They are not only condemning their own souls, but also the souls of the ones they marry</a:t>
            </a:r>
          </a:p>
          <a:p>
            <a:r>
              <a:rPr lang="en-US" dirty="0"/>
              <a:t>Individuals often ask, “But doesn’t God forgive them when they repent?”</a:t>
            </a:r>
          </a:p>
          <a:p>
            <a:pPr lvl="1"/>
            <a:r>
              <a:rPr lang="en-US" dirty="0"/>
              <a:t>Yes, He does, but there are still consequences for actions and sins that cannot be changed</a:t>
            </a:r>
          </a:p>
          <a:p>
            <a:pPr lvl="1"/>
            <a:r>
              <a:rPr lang="en-US" dirty="0"/>
              <a:t>The law to which one bound himself when married is still binding on him, unchanged</a:t>
            </a:r>
          </a:p>
          <a:p>
            <a:pPr lvl="1"/>
            <a:r>
              <a:rPr lang="en-US" dirty="0"/>
              <a:t>God’s grace will forgive any repented sin; but God’s law remains active and binding</a:t>
            </a:r>
          </a:p>
          <a:p>
            <a:pPr lvl="1"/>
            <a:r>
              <a:rPr lang="en-US" dirty="0"/>
              <a:t>Repentance requires more than just saying, “I’m sorry” (2 Cor. 7:9-10)</a:t>
            </a:r>
          </a:p>
          <a:p>
            <a:pPr lvl="1"/>
            <a:r>
              <a:rPr lang="en-US" dirty="0"/>
              <a:t>Repentance requires fruit that makes changes to one’s life, </a:t>
            </a:r>
            <a:r>
              <a:rPr lang="en-US"/>
              <a:t>as it conforms </a:t>
            </a:r>
            <a:r>
              <a:rPr lang="en-US" dirty="0"/>
              <a:t>to the will of God (Luke 3:7-8)</a:t>
            </a:r>
          </a:p>
          <a:p>
            <a:pPr lvl="1"/>
            <a:r>
              <a:rPr lang="en-US" dirty="0"/>
              <a:t>True repentance is hard</a:t>
            </a:r>
          </a:p>
        </p:txBody>
      </p:sp>
    </p:spTree>
    <p:extLst>
      <p:ext uri="{BB962C8B-B14F-4D97-AF65-F5344CB8AC3E}">
        <p14:creationId xmlns:p14="http://schemas.microsoft.com/office/powerpoint/2010/main" val="37607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DEDC7-9780-7D06-6515-68AB06CF5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born again into Christ </a:t>
            </a:r>
            <a:r>
              <a:rPr lang="en-US"/>
              <a:t>– John 3:5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2:47; Romans 7:4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Walk faithfully with your Lord until death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8164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NO Scriptural authority for a put-away fornicator to remarry</a:t>
            </a:r>
          </a:p>
          <a:p>
            <a:pPr lvl="1"/>
            <a:r>
              <a:rPr lang="en-US" dirty="0"/>
              <a:t>Everything we do must be done by (and with) the authority of Christ (cf. Col. 3:17)</a:t>
            </a:r>
          </a:p>
          <a:p>
            <a:r>
              <a:rPr lang="en-US" dirty="0"/>
              <a:t>The New Testament authorizes who can marry</a:t>
            </a:r>
          </a:p>
          <a:p>
            <a:pPr lvl="1"/>
            <a:r>
              <a:rPr lang="en-US" dirty="0"/>
              <a:t>By what or whose authority can a guilty party be authorized to marry?</a:t>
            </a:r>
          </a:p>
          <a:p>
            <a:pPr lvl="1"/>
            <a:r>
              <a:rPr lang="en-US" dirty="0"/>
              <a:t>There is no passage in the N.T. that authorizes the put-away fornicator to remarry</a:t>
            </a:r>
          </a:p>
          <a:p>
            <a:r>
              <a:rPr lang="en-US" dirty="0"/>
              <a:t>There is a difference between how man views marriage and how God views it</a:t>
            </a:r>
          </a:p>
          <a:p>
            <a:pPr lvl="1"/>
            <a:r>
              <a:rPr lang="en-US" dirty="0"/>
              <a:t>The man (husband) and woman (wife) are not the only two involved in the marriage</a:t>
            </a:r>
          </a:p>
          <a:p>
            <a:pPr lvl="1"/>
            <a:r>
              <a:rPr lang="en-US" dirty="0"/>
              <a:t>Marriage is a 3-relationship with (1) God, (2) husband and (3) wife (Mal. 2:14; Mt. 19:6)</a:t>
            </a:r>
          </a:p>
          <a:p>
            <a:r>
              <a:rPr lang="en-US" dirty="0"/>
              <a:t>God alone has the authority to determine what dissolves the marriage (and what does not) and who has a right to remarry (and who does not)</a:t>
            </a:r>
          </a:p>
        </p:txBody>
      </p:sp>
    </p:spTree>
    <p:extLst>
      <p:ext uri="{BB962C8B-B14F-4D97-AF65-F5344CB8AC3E}">
        <p14:creationId xmlns:p14="http://schemas.microsoft.com/office/powerpoint/2010/main" val="6800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is a difference between “the marriage” and “the bond”</a:t>
            </a:r>
          </a:p>
          <a:p>
            <a:pPr lvl="1"/>
            <a:r>
              <a:rPr lang="en-US" dirty="0"/>
              <a:t>The human expression, “breaks the marriage bond,” is not found in the Bible</a:t>
            </a:r>
          </a:p>
          <a:p>
            <a:pPr lvl="1"/>
            <a:r>
              <a:rPr lang="en-US" dirty="0"/>
              <a:t>One can be “married” to another person (in human terms) but still be “bound” elsewhere and not permitted to be “remarried” (in God’s terms) (Rom. 7:2-3; 1 Cor. 7:39; Mark 6:18)</a:t>
            </a:r>
          </a:p>
          <a:p>
            <a:pPr lvl="2"/>
            <a:r>
              <a:rPr lang="en-US" sz="2200" dirty="0"/>
              <a:t>A divorced person is “bound” BY and TO the LAW of their spouse</a:t>
            </a:r>
          </a:p>
          <a:p>
            <a:pPr lvl="2"/>
            <a:r>
              <a:rPr lang="en-US" sz="2200" dirty="0"/>
              <a:t>A divorced person is bound BY and TO the LAW of God</a:t>
            </a:r>
          </a:p>
          <a:p>
            <a:pPr lvl="1"/>
            <a:r>
              <a:rPr lang="en-US" dirty="0"/>
              <a:t>While civil law might call a relationship a “marriage,” God may call it “adultery”</a:t>
            </a:r>
          </a:p>
          <a:p>
            <a:pPr lvl="1"/>
            <a:r>
              <a:rPr lang="en-US" dirty="0"/>
              <a:t>Since God is the One who does the joining (Matt. 19:6), then God is the One:</a:t>
            </a:r>
          </a:p>
          <a:p>
            <a:pPr lvl="2"/>
            <a:r>
              <a:rPr lang="en-US" sz="2200" dirty="0"/>
              <a:t>Who can keep one “bound” to His law (i.e., His “law of marriage”) and</a:t>
            </a:r>
          </a:p>
          <a:p>
            <a:pPr lvl="2"/>
            <a:r>
              <a:rPr lang="en-US" sz="2200" dirty="0"/>
              <a:t>Who can “loose” and keep one “loosed” from His law</a:t>
            </a:r>
          </a:p>
          <a:p>
            <a:r>
              <a:rPr lang="en-US" dirty="0"/>
              <a:t>The Bible outright forbids the guilty party to remarry (Luke 16:18; Matt. 5:32; 19)</a:t>
            </a:r>
          </a:p>
          <a:p>
            <a:pPr lvl="1"/>
            <a:r>
              <a:rPr lang="en-US" dirty="0"/>
              <a:t>Jesus taught that when a put-away person remarries, God calls it “adultery” every time</a:t>
            </a:r>
          </a:p>
          <a:p>
            <a:pPr lvl="1"/>
            <a:r>
              <a:rPr lang="en-US" dirty="0"/>
              <a:t>The guilty party, along with every other put-away person, is included in this</a:t>
            </a:r>
          </a:p>
        </p:txBody>
      </p:sp>
    </p:spTree>
    <p:extLst>
      <p:ext uri="{BB962C8B-B14F-4D97-AF65-F5344CB8AC3E}">
        <p14:creationId xmlns:p14="http://schemas.microsoft.com/office/powerpoint/2010/main" val="1259583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is the Lord who determines who can divorce and who can remarry</a:t>
            </a:r>
          </a:p>
          <a:p>
            <a:r>
              <a:rPr lang="en-US" dirty="0"/>
              <a:t>Simply stated, all who divorce (not for fornication) and remarry are adulterers</a:t>
            </a:r>
          </a:p>
          <a:p>
            <a:pPr lvl="1"/>
            <a:r>
              <a:rPr lang="en-US" dirty="0"/>
              <a:t>A guilty party cannot divorce for fornication – Jesus said it is adultery for him/her to remarry</a:t>
            </a:r>
          </a:p>
          <a:p>
            <a:r>
              <a:rPr lang="en-US" dirty="0"/>
              <a:t>The Lord’s one exception restricts the guilty party from the right to remarry</a:t>
            </a:r>
          </a:p>
          <a:p>
            <a:pPr lvl="1"/>
            <a:r>
              <a:rPr lang="en-US" dirty="0"/>
              <a:t>The word “except” provides the ONLY grounds for divorce and remarriage in God’s plan</a:t>
            </a:r>
          </a:p>
          <a:p>
            <a:pPr lvl="2"/>
            <a:r>
              <a:rPr lang="en-US" sz="2200" dirty="0"/>
              <a:t>“Except” means “if and only if,” “apart from, saving for” – There’s one and only one exception!</a:t>
            </a:r>
          </a:p>
          <a:p>
            <a:pPr lvl="2"/>
            <a:r>
              <a:rPr lang="en-US" sz="2200" dirty="0"/>
              <a:t>No person has a right to divorce and remarry, except the one sinned against</a:t>
            </a:r>
          </a:p>
          <a:p>
            <a:pPr lvl="1"/>
            <a:r>
              <a:rPr lang="en-US" dirty="0"/>
              <a:t>Likewise, the word “except” provides the ONLY means of entering the kingdom (John 3:5)</a:t>
            </a:r>
          </a:p>
          <a:p>
            <a:pPr lvl="1"/>
            <a:r>
              <a:rPr lang="en-US" dirty="0"/>
              <a:t>The ONLY grounds by which one can divorce and remarry is fornication of the spouse</a:t>
            </a:r>
          </a:p>
          <a:p>
            <a:pPr lvl="1"/>
            <a:r>
              <a:rPr lang="en-US" dirty="0"/>
              <a:t>If both the innocent and guilty parties have a right to remarry:</a:t>
            </a:r>
          </a:p>
          <a:p>
            <a:pPr lvl="2"/>
            <a:r>
              <a:rPr lang="en-US" sz="2200" dirty="0"/>
              <a:t>Then “except” is meaningless in the teaching of Jesus</a:t>
            </a:r>
          </a:p>
          <a:p>
            <a:pPr lvl="2"/>
            <a:r>
              <a:rPr lang="en-US" sz="2200" dirty="0"/>
              <a:t>Then there would be more than one exception, denying the definition of “except”</a:t>
            </a:r>
          </a:p>
          <a:p>
            <a:pPr lvl="2"/>
            <a:r>
              <a:rPr lang="en-US" sz="2200" dirty="0"/>
              <a:t>Then, how would anyone ever be guilty of “committing” (present tense) adultery?  </a:t>
            </a:r>
          </a:p>
          <a:p>
            <a:pPr lvl="2"/>
            <a:r>
              <a:rPr lang="en-US" sz="2200" dirty="0"/>
              <a:t>Why did Jesus even discuss this at all?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Unless Jesus contradicts Himself inside one verse, the guilty party has </a:t>
            </a:r>
            <a:br>
              <a:rPr lang="en-US" dirty="0"/>
            </a:br>
            <a:r>
              <a:rPr lang="en-US" dirty="0"/>
              <a:t>no right to remarry</a:t>
            </a:r>
          </a:p>
          <a:p>
            <a:pPr lvl="1"/>
            <a:r>
              <a:rPr lang="en-US" dirty="0"/>
              <a:t>Example: Some people miss the force and simplicity of Mark 16:16</a:t>
            </a:r>
          </a:p>
          <a:p>
            <a:pPr lvl="1"/>
            <a:r>
              <a:rPr lang="en-US" dirty="0"/>
              <a:t>There are two forceful and simple conclusions to be drawn from Matthew 19:9</a:t>
            </a:r>
          </a:p>
          <a:p>
            <a:pPr lvl="2"/>
            <a:r>
              <a:rPr lang="en-US" dirty="0"/>
              <a:t>The ONLY person who has a right in God’s eyes to divorce one spouse and marry another spouse is the person whose spouse is guilty of fornication</a:t>
            </a:r>
          </a:p>
          <a:p>
            <a:pPr lvl="2"/>
            <a:r>
              <a:rPr lang="en-US" dirty="0"/>
              <a:t>EVERY person who marries any having-been-put-away person commits adultery</a:t>
            </a:r>
          </a:p>
          <a:p>
            <a:pPr lvl="2"/>
            <a:r>
              <a:rPr lang="en-US" dirty="0"/>
              <a:t>Based on these simple conclusions, the guilty party has NO right to remarry</a:t>
            </a:r>
          </a:p>
          <a:p>
            <a:pPr lvl="1"/>
            <a:r>
              <a:rPr lang="en-US" dirty="0"/>
              <a:t>To argue that the guilty party does have a right to remarry in God’s eyes:</a:t>
            </a:r>
          </a:p>
          <a:p>
            <a:pPr lvl="2"/>
            <a:r>
              <a:rPr lang="en-US" dirty="0"/>
              <a:t>Makes Jesus completely contradict Himself just inside one verse</a:t>
            </a:r>
          </a:p>
          <a:p>
            <a:pPr lvl="2"/>
            <a:r>
              <a:rPr lang="en-US" dirty="0"/>
              <a:t>Makes Jesus say something in the second part of 19:9 that contradicts the first</a:t>
            </a:r>
          </a:p>
          <a:p>
            <a:pPr lvl="2"/>
            <a:r>
              <a:rPr lang="en-US" dirty="0"/>
              <a:t>Makes Jesus’ teaching on marriage, divorce and remarriage absolutely useless</a:t>
            </a:r>
          </a:p>
        </p:txBody>
      </p:sp>
    </p:spTree>
    <p:extLst>
      <p:ext uri="{BB962C8B-B14F-4D97-AF65-F5344CB8AC3E}">
        <p14:creationId xmlns:p14="http://schemas.microsoft.com/office/powerpoint/2010/main" val="4193808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exception cannot apply to the first and second clauses</a:t>
            </a:r>
          </a:p>
          <a:p>
            <a:pPr lvl="1"/>
            <a:r>
              <a:rPr lang="en-US" dirty="0"/>
              <a:t>Practically speaking, the exception cannot be applied to both clauses in the verse</a:t>
            </a:r>
          </a:p>
          <a:p>
            <a:pPr lvl="2"/>
            <a:r>
              <a:rPr lang="en-US" dirty="0"/>
              <a:t>In the first part, the exception permits only the offended party to divorce and remarry</a:t>
            </a:r>
          </a:p>
          <a:p>
            <a:pPr lvl="2"/>
            <a:r>
              <a:rPr lang="en-US" dirty="0"/>
              <a:t>If applied in the second part, then Jesus would permit the offending party to remarry</a:t>
            </a:r>
          </a:p>
          <a:p>
            <a:pPr lvl="2"/>
            <a:r>
              <a:rPr lang="en-US" dirty="0"/>
              <a:t>Obviously, that would make Jesus contradict Himself</a:t>
            </a:r>
          </a:p>
          <a:p>
            <a:pPr lvl="1"/>
            <a:r>
              <a:rPr lang="en-US" dirty="0"/>
              <a:t>Grammatically speaking, the exception cannot be applied to both clauses in the verse</a:t>
            </a:r>
          </a:p>
          <a:p>
            <a:pPr lvl="2"/>
            <a:r>
              <a:rPr lang="en-US" dirty="0"/>
              <a:t>“Except for fornication” is an adverbial clause that modifies the verbs, “divorces and remarries”</a:t>
            </a:r>
          </a:p>
          <a:p>
            <a:pPr lvl="2"/>
            <a:r>
              <a:rPr lang="en-US" dirty="0"/>
              <a:t>The exception clause is NOT repeated in the second part of the verse, and it is not implied</a:t>
            </a:r>
          </a:p>
          <a:p>
            <a:pPr lvl="2"/>
            <a:r>
              <a:rPr lang="en-US" dirty="0"/>
              <a:t>Grammatically, an adverbial modifier cannot be changed into an adjectival modifier to modify the woman who has been put away</a:t>
            </a:r>
          </a:p>
          <a:p>
            <a:pPr lvl="1"/>
            <a:r>
              <a:rPr lang="en-US" dirty="0"/>
              <a:t>Jesus never gave an exception for the put-away fornicator to remarry</a:t>
            </a:r>
          </a:p>
          <a:p>
            <a:pPr lvl="2"/>
            <a:r>
              <a:rPr lang="en-US" dirty="0"/>
              <a:t>Every put-away person (fornicator or non-fornicator) must remain unmarried</a:t>
            </a:r>
          </a:p>
        </p:txBody>
      </p:sp>
    </p:spTree>
    <p:extLst>
      <p:ext uri="{BB962C8B-B14F-4D97-AF65-F5344CB8AC3E}">
        <p14:creationId xmlns:p14="http://schemas.microsoft.com/office/powerpoint/2010/main" val="3004712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fact that Jesus omits the definite article in the second part forbids </a:t>
            </a:r>
            <a:br>
              <a:rPr lang="en-US" dirty="0"/>
            </a:br>
            <a:r>
              <a:rPr lang="en-US" dirty="0"/>
              <a:t>the guilty to remarry</a:t>
            </a:r>
          </a:p>
          <a:p>
            <a:pPr lvl="1"/>
            <a:r>
              <a:rPr lang="en-US" dirty="0"/>
              <a:t>If Jesus used the definite article in the second clause it would have read:</a:t>
            </a:r>
          </a:p>
          <a:p>
            <a:pPr lvl="2"/>
            <a:r>
              <a:rPr lang="en-US" dirty="0"/>
              <a:t>“…and whoever marries THE/THAT woman who is divorced commits adultery”</a:t>
            </a:r>
          </a:p>
          <a:p>
            <a:pPr lvl="2"/>
            <a:r>
              <a:rPr lang="en-US" dirty="0"/>
              <a:t>The definite article would point back to the put-away non-fornicator in the first part of the verse</a:t>
            </a:r>
          </a:p>
          <a:p>
            <a:pPr lvl="2"/>
            <a:r>
              <a:rPr lang="en-US" dirty="0"/>
              <a:t>But, Jesus, by omitting the article, was not specifying any particular woman</a:t>
            </a:r>
          </a:p>
          <a:p>
            <a:pPr lvl="1"/>
            <a:r>
              <a:rPr lang="en-US" dirty="0"/>
              <a:t>Instead, the identity of the “having-been-put-woman” is indefinite</a:t>
            </a:r>
          </a:p>
          <a:p>
            <a:pPr lvl="2"/>
            <a:r>
              <a:rPr lang="en-US" dirty="0"/>
              <a:t>Meaning, Jesus taught that marrying any put-away woman results in adultery</a:t>
            </a:r>
          </a:p>
          <a:p>
            <a:pPr lvl="2"/>
            <a:r>
              <a:rPr lang="en-US" dirty="0"/>
              <a:t>And, there is no exception to that – It includes one put away for fornication</a:t>
            </a:r>
          </a:p>
        </p:txBody>
      </p:sp>
    </p:spTree>
    <p:extLst>
      <p:ext uri="{BB962C8B-B14F-4D97-AF65-F5344CB8AC3E}">
        <p14:creationId xmlns:p14="http://schemas.microsoft.com/office/powerpoint/2010/main" val="2557703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 guilty party can remarry, then the justice and the holy nature </a:t>
            </a:r>
            <a:br>
              <a:rPr lang="en-US" dirty="0"/>
            </a:br>
            <a:r>
              <a:rPr lang="en-US" dirty="0"/>
              <a:t>of God are impugned</a:t>
            </a:r>
          </a:p>
          <a:p>
            <a:pPr lvl="1"/>
            <a:r>
              <a:rPr lang="en-US" dirty="0"/>
              <a:t>Is there a heavier obligation on a put-away non-fornicator than a put-away fornicator?</a:t>
            </a:r>
          </a:p>
          <a:p>
            <a:pPr lvl="1"/>
            <a:r>
              <a:rPr lang="en-US" dirty="0"/>
              <a:t>The guilty-party-can-remarry doctrine is affirming the following:</a:t>
            </a:r>
          </a:p>
          <a:p>
            <a:pPr lvl="2"/>
            <a:r>
              <a:rPr lang="en-US" dirty="0"/>
              <a:t>The spouse who is put away for anything other than fornication cannot remarry</a:t>
            </a:r>
          </a:p>
          <a:p>
            <a:pPr lvl="2"/>
            <a:r>
              <a:rPr lang="en-US" dirty="0"/>
              <a:t>But, the spouse who is put away for committing fornication can remarry</a:t>
            </a:r>
          </a:p>
          <a:p>
            <a:pPr lvl="2"/>
            <a:r>
              <a:rPr lang="en-US" dirty="0"/>
              <a:t>How does that align with the justice and holiness of God?</a:t>
            </a:r>
          </a:p>
          <a:p>
            <a:pPr lvl="2"/>
            <a:r>
              <a:rPr lang="en-US" dirty="0"/>
              <a:t>What would that say about the holy nature of God and the marriage bed?</a:t>
            </a:r>
          </a:p>
        </p:txBody>
      </p:sp>
    </p:spTree>
    <p:extLst>
      <p:ext uri="{BB962C8B-B14F-4D97-AF65-F5344CB8AC3E}">
        <p14:creationId xmlns:p14="http://schemas.microsoft.com/office/powerpoint/2010/main" val="136122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 guilty party can remarry, then there is a premium and profit </a:t>
            </a:r>
            <a:br>
              <a:rPr lang="en-US" dirty="0"/>
            </a:br>
            <a:r>
              <a:rPr lang="en-US" dirty="0"/>
              <a:t>placed on sin</a:t>
            </a:r>
          </a:p>
          <a:p>
            <a:pPr lvl="1"/>
            <a:r>
              <a:rPr lang="en-US" dirty="0"/>
              <a:t>Does the God of the Bible place a premium on sin?</a:t>
            </a:r>
          </a:p>
          <a:p>
            <a:pPr lvl="2"/>
            <a:r>
              <a:rPr lang="en-US" dirty="0"/>
              <a:t>Are there some loopholes (or outright permissions) whereby one may find profit or reward through sinning and reap benefits from his own wrong?</a:t>
            </a:r>
          </a:p>
          <a:p>
            <a:pPr lvl="2"/>
            <a:r>
              <a:rPr lang="en-US" dirty="0"/>
              <a:t>Are those who are guilty of sexual unfaithfulness provided greater advantages (and options) in God’s sight than those who remain sexually faithful?</a:t>
            </a:r>
          </a:p>
          <a:p>
            <a:pPr lvl="2"/>
            <a:r>
              <a:rPr lang="en-US" dirty="0"/>
              <a:t>God condemns any philosophy that will “do evil that good may come” (Rom. 3:8; cf. Gal. 6:7)</a:t>
            </a:r>
          </a:p>
          <a:p>
            <a:pPr lvl="1"/>
            <a:r>
              <a:rPr lang="en-US" dirty="0"/>
              <a:t>How many marriages have been held together by the strict teaching of the Lord on marriage, divorce and remarriage?</a:t>
            </a:r>
          </a:p>
        </p:txBody>
      </p:sp>
    </p:spTree>
    <p:extLst>
      <p:ext uri="{BB962C8B-B14F-4D97-AF65-F5344CB8AC3E}">
        <p14:creationId xmlns:p14="http://schemas.microsoft.com/office/powerpoint/2010/main" val="3291783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2241</Words>
  <Application>Microsoft Office PowerPoint</Application>
  <PresentationFormat>Widescreen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dcterms:created xsi:type="dcterms:W3CDTF">2023-03-17T17:10:21Z</dcterms:created>
  <dcterms:modified xsi:type="dcterms:W3CDTF">2023-10-22T22:04:49Z</dcterms:modified>
</cp:coreProperties>
</file>