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17F0E-9DE7-C494-28CC-AC9D18043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1CF400-3BDC-710F-DC8E-C24BB0EA3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5FCEB-E15B-CF3C-02C4-519DCF3BE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40A7-7594-44AA-B22D-E16B521F269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A0583-E7F3-0907-BCBB-17B6ED4AF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402A3-0891-3F58-D4A5-54E0661C7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60ED-1D68-4F26-B514-B50805080CA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white background with text&#10;&#10;Description automatically generated">
            <a:extLst>
              <a:ext uri="{FF2B5EF4-FFF2-40B4-BE49-F238E27FC236}">
                <a16:creationId xmlns:a16="http://schemas.microsoft.com/office/drawing/2014/main" id="{5E62A0A6-F186-381C-83C0-1AD3AC8308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7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13D42-40FC-6CD0-687A-8C6D71642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989A7-0595-1638-2247-A5DB3CC3AB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A9946D-1E59-D8A6-78BF-62A8DB20F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3E934-F4FF-E63D-53FE-DDBEDD2A6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40A7-7594-44AA-B22D-E16B521F269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BC8CF7-689C-AA1B-BFAD-2BC332CB9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E34FA-B985-30AC-D40C-75132BBED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60ED-1D68-4F26-B514-B50805080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25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FAA12-2074-3262-8CA7-E697DCDF8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FADA6-BAEB-D6F9-FB45-B0E63DC76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980915-267B-B588-D6B4-DCDD1A7C8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DE81C0-7230-D1E8-F167-993F8FE52A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68365-236D-49B7-4515-F3CB51E467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6DECF5-D742-07E8-D783-21054A5BF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40A7-7594-44AA-B22D-E16B521F269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F6664E-65E6-3E37-7315-8201AAE18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C40D1A-47A6-F6F7-4200-604B23DA8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60ED-1D68-4F26-B514-B50805080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21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1C20D-307D-DD52-92BB-4DF1301B9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B788CA-5D46-C6DF-207A-88C06C082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40A7-7594-44AA-B22D-E16B521F269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314D5D-4C55-8C14-4A06-F56D91B5F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F9D845-910B-01BA-0253-4E934D824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60ED-1D68-4F26-B514-B50805080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65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6D6DEA-C3B6-C6EA-83F6-90CDC7334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40A7-7594-44AA-B22D-E16B521F269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ECEBEF-895E-9C33-582A-B15E17EDC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BA99F-B75D-078D-1E90-174EFA57E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60ED-1D68-4F26-B514-B50805080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22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2C5CB-0E27-40BF-70A6-888DA677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C2845-579D-D385-2268-6FC4CEA18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EA24A1-08F5-D65C-1577-FE8A1D0B1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58A6F-5AFA-F481-A46F-55710D5F2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40A7-7594-44AA-B22D-E16B521F269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9CAA8-A968-00C5-F96B-FF6D1E5BC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C3B06-A06D-A073-8C60-73FFBE1FC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60ED-1D68-4F26-B514-B50805080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70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F3DC2-FD78-F2C7-F375-FA7FCE40E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AA774E-2B70-E870-2E00-68FFA2EE4D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EA5C3-3565-E86C-0768-7E3CE3876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DD9B1-7E8F-7A35-D293-7F33A519C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40A7-7594-44AA-B22D-E16B521F269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D22AA-46CF-35C5-EED3-C131F442E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578133-E3F6-0DF5-858E-CB7174FF6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60ED-1D68-4F26-B514-B50805080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01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CE37A-09C4-96DC-BD53-23A784762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940CBD-E65A-2834-876F-E355858BB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3C06D-EEB5-384D-EEBD-5013C542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40A7-7594-44AA-B22D-E16B521F269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E5542-1842-87B7-9EC8-2DEC61B1B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F0559-E088-D134-E754-9256240D4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60ED-1D68-4F26-B514-B50805080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9C5585-F745-E50F-0F4E-69C413CD28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D00FBD-B1DC-039B-E55F-0A728CED7E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E74C6-88C0-C6AB-7358-668678C25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40A7-7594-44AA-B22D-E16B521F269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40505-5694-8BFD-6518-81E0BCD24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3EFAF-DED5-A3B9-2CEC-B2165BFEC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60ED-1D68-4F26-B514-B50805080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4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rays&#10;&#10;Description automatically generated">
            <a:extLst>
              <a:ext uri="{FF2B5EF4-FFF2-40B4-BE49-F238E27FC236}">
                <a16:creationId xmlns:a16="http://schemas.microsoft.com/office/drawing/2014/main" id="{575557B5-6508-CE7B-00D1-EDD89F5CF9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2D0F6-1282-6A02-97FD-18D5280AF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49" y="1784436"/>
            <a:ext cx="11856308" cy="5073564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152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white rays&#10;&#10;Description automatically generated">
            <a:extLst>
              <a:ext uri="{FF2B5EF4-FFF2-40B4-BE49-F238E27FC236}">
                <a16:creationId xmlns:a16="http://schemas.microsoft.com/office/drawing/2014/main" id="{277A6068-5CFB-D027-B617-44CE858DD5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2D0F6-1282-6A02-97FD-18D5280AF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49" y="1784436"/>
            <a:ext cx="11856308" cy="5073564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485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rays&#10;&#10;Description automatically generated">
            <a:extLst>
              <a:ext uri="{FF2B5EF4-FFF2-40B4-BE49-F238E27FC236}">
                <a16:creationId xmlns:a16="http://schemas.microsoft.com/office/drawing/2014/main" id="{366385B8-A854-6314-51E5-4E120FB4EB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2D0F6-1282-6A02-97FD-18D5280AF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49" y="1784436"/>
            <a:ext cx="11856308" cy="5073564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687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white rays&#10;&#10;Description automatically generated">
            <a:extLst>
              <a:ext uri="{FF2B5EF4-FFF2-40B4-BE49-F238E27FC236}">
                <a16:creationId xmlns:a16="http://schemas.microsoft.com/office/drawing/2014/main" id="{6AC1BAF9-6840-262B-934A-FFE30C89BD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2D0F6-1282-6A02-97FD-18D5280AF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49" y="1784436"/>
            <a:ext cx="11856308" cy="5073564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2879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rays&#10;&#10;Description automatically generated">
            <a:extLst>
              <a:ext uri="{FF2B5EF4-FFF2-40B4-BE49-F238E27FC236}">
                <a16:creationId xmlns:a16="http://schemas.microsoft.com/office/drawing/2014/main" id="{5E8D148A-8BB7-4ABD-DF9D-F7EC57E70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2D0F6-1282-6A02-97FD-18D5280AF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49" y="1784436"/>
            <a:ext cx="11856308" cy="5073564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4319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white rays&#10;&#10;Description automatically generated">
            <a:extLst>
              <a:ext uri="{FF2B5EF4-FFF2-40B4-BE49-F238E27FC236}">
                <a16:creationId xmlns:a16="http://schemas.microsoft.com/office/drawing/2014/main" id="{99A6DEFF-1927-C686-E658-5C934C734B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2D0F6-1282-6A02-97FD-18D5280AF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49" y="1784436"/>
            <a:ext cx="11856308" cy="5073564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292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rays&#10;&#10;Description automatically generated">
            <a:extLst>
              <a:ext uri="{FF2B5EF4-FFF2-40B4-BE49-F238E27FC236}">
                <a16:creationId xmlns:a16="http://schemas.microsoft.com/office/drawing/2014/main" id="{AAAA786E-D43C-5034-FFF5-3A2EE5053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2D0F6-1282-6A02-97FD-18D5280AFA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5649" y="1784436"/>
            <a:ext cx="11856308" cy="5073564"/>
          </a:xfrm>
        </p:spPr>
        <p:txBody>
          <a:bodyPr>
            <a:normAutofit/>
          </a:bodyPr>
          <a:lstStyle>
            <a:lvl1pPr marL="342900" indent="-342900">
              <a:defRPr sz="3200" b="1">
                <a:effectLst>
                  <a:glow rad="63500">
                    <a:schemeClr val="bg1"/>
                  </a:glow>
                </a:effectLst>
              </a:defRPr>
            </a:lvl1pPr>
            <a:lvl2pPr marL="914400" indent="-342900">
              <a:buFont typeface="Calibri" panose="020F0502020204030204" pitchFamily="34" charset="0"/>
              <a:buChar char="−"/>
              <a:defRPr sz="2800"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sz="2400"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sz="2000"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sz="2000"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654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8752E-76B7-E6B0-B303-E0E81AEB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B500A-A259-3214-8CCD-52B07A4D5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982DF-956C-327E-FA51-013D1F917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40A7-7594-44AA-B22D-E16B521F269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F369E-19EC-17C6-CB45-3A6449233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3620C-C975-274F-7A2A-EA17DE6A6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60ED-1D68-4F26-B514-B50805080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9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E67B10-8D94-AD89-860D-0500926E6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D9572-CF7D-6A97-612A-F661136BC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53DB4-25BE-8A6D-A563-968AA52DF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640A7-7594-44AA-B22D-E16B521F269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3E756-8BE0-3D56-15BC-3939032B0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EC80C-019E-D709-477F-051CE550F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D60ED-1D68-4F26-B514-B50805080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8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71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353B20-C1DB-9305-069C-88E637F86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calls for us to keep on faithfully serving our Lord in heaven</a:t>
            </a:r>
          </a:p>
          <a:p>
            <a:r>
              <a:rPr lang="en-US" dirty="0"/>
              <a:t>God calls for us to keep on faithfully serving our fellow Christians</a:t>
            </a:r>
          </a:p>
          <a:p>
            <a:r>
              <a:rPr lang="en-US" dirty="0"/>
              <a:t>We don’t do this to earn our great salvation</a:t>
            </a:r>
          </a:p>
          <a:p>
            <a:r>
              <a:rPr lang="en-US" dirty="0"/>
              <a:t>We do this because we love our GREAT God who gives us our great salvation</a:t>
            </a:r>
          </a:p>
          <a:p>
            <a:r>
              <a:rPr lang="en-US" dirty="0"/>
              <a:t>We do this because we love our GREAT church family who shares with us in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739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353B20-C1DB-9305-069C-88E637F86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Jesus is the Son of God – Acts 16:31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Acts 17:30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Romans 10:10</a:t>
            </a:r>
          </a:p>
          <a:p>
            <a:pPr>
              <a:lnSpc>
                <a:spcPct val="100000"/>
              </a:lnSpc>
            </a:pPr>
            <a:r>
              <a:rPr lang="en-US" dirty="0"/>
              <a:t>Be baptized into Christ – Mark 16:16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family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Keep on faithfully serving the Lord – Hebrews 10:35-39</a:t>
            </a:r>
          </a:p>
        </p:txBody>
      </p:sp>
    </p:spTree>
    <p:extLst>
      <p:ext uri="{BB962C8B-B14F-4D97-AF65-F5344CB8AC3E}">
        <p14:creationId xmlns:p14="http://schemas.microsoft.com/office/powerpoint/2010/main" val="288605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353B20-C1DB-9305-069C-88E637F86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sins have been “purged” by Jesus (Heb. 1:3)</a:t>
            </a:r>
          </a:p>
          <a:p>
            <a:r>
              <a:rPr lang="en-US" dirty="0"/>
              <a:t>Our sins have been “put away” by Jesus (9:26)</a:t>
            </a:r>
          </a:p>
          <a:p>
            <a:r>
              <a:rPr lang="en-US" dirty="0"/>
              <a:t>Our sins have been “born up” by Jesus (9:28)</a:t>
            </a:r>
          </a:p>
          <a:p>
            <a:r>
              <a:rPr lang="en-US" dirty="0"/>
              <a:t>Our sins have been “taken away” by Jesus (10:4, 11)</a:t>
            </a:r>
          </a:p>
          <a:p>
            <a:r>
              <a:rPr lang="en-US" dirty="0"/>
              <a:t>Our sins have been “forgiven” and “remembered no more” (8:12; 10:17-18)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7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353B20-C1DB-9305-069C-88E637F86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Spoken by Jesus Christ Himself (Heb. 2:3)</a:t>
            </a:r>
          </a:p>
          <a:p>
            <a:r>
              <a:rPr lang="en-US" dirty="0"/>
              <a:t>Confirmed by earwitnesses (2:3)</a:t>
            </a:r>
          </a:p>
          <a:p>
            <a:r>
              <a:rPr lang="en-US" dirty="0"/>
              <a:t>Verified by miraculous acts of God (2:4)</a:t>
            </a:r>
          </a:p>
        </p:txBody>
      </p:sp>
    </p:spTree>
    <p:extLst>
      <p:ext uri="{BB962C8B-B14F-4D97-AF65-F5344CB8AC3E}">
        <p14:creationId xmlns:p14="http://schemas.microsoft.com/office/powerpoint/2010/main" val="18407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353B20-C1DB-9305-069C-88E637F86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48" y="1784436"/>
            <a:ext cx="11996351" cy="5073564"/>
          </a:xfrm>
        </p:spPr>
        <p:txBody>
          <a:bodyPr/>
          <a:lstStyle/>
          <a:p>
            <a:r>
              <a:rPr lang="en-US" dirty="0"/>
              <a:t>Our great High Priest never committed any sins (Heb. 4:15; 7:26)</a:t>
            </a:r>
          </a:p>
          <a:p>
            <a:r>
              <a:rPr lang="en-US" dirty="0"/>
              <a:t>Our great High Priest “offered” Himself for us (7:27; 9:14, 26, 28; 10:10, 12, 14)</a:t>
            </a:r>
          </a:p>
          <a:p>
            <a:r>
              <a:rPr lang="en-US" dirty="0"/>
              <a:t>Our great High Priest “suffered” for us (2:9, 10, 18; 5:8; 9:26; 13:12)</a:t>
            </a:r>
          </a:p>
          <a:p>
            <a:r>
              <a:rPr lang="en-US" dirty="0"/>
              <a:t>Our great High Priest gave His “own blood” for us (9:12, 14, 22; 13:12)</a:t>
            </a:r>
          </a:p>
          <a:p>
            <a:r>
              <a:rPr lang="en-US" dirty="0"/>
              <a:t>Our great High Priest made “propitiation for our sins” (2:17)</a:t>
            </a:r>
          </a:p>
          <a:p>
            <a:r>
              <a:rPr lang="en-US" dirty="0"/>
              <a:t>Our great High Priest is now “in the presence of God for us” (9:24; 6:20)</a:t>
            </a:r>
          </a:p>
          <a:p>
            <a:r>
              <a:rPr lang="en-US" dirty="0"/>
              <a:t>Our great High Priest “intercedes” &amp; “helps” us overcome sin (2:18; 4:16; 7:25)</a:t>
            </a:r>
          </a:p>
        </p:txBody>
      </p:sp>
    </p:spTree>
    <p:extLst>
      <p:ext uri="{BB962C8B-B14F-4D97-AF65-F5344CB8AC3E}">
        <p14:creationId xmlns:p14="http://schemas.microsoft.com/office/powerpoint/2010/main" val="190120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353B20-C1DB-9305-069C-88E637F86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“great cloud” of faithful heroes who have gone before (Heb. 12:1)</a:t>
            </a:r>
          </a:p>
          <a:p>
            <a:r>
              <a:rPr lang="en-US" dirty="0"/>
              <a:t>A faithful Christian is in that same family (11:40 + Eph. 3:15)</a:t>
            </a:r>
          </a:p>
          <a:p>
            <a:r>
              <a:rPr lang="en-US" dirty="0"/>
              <a:t>Faithful Christians are in God’s family, the church (12:23 + 1 Tim. 3:15)</a:t>
            </a:r>
          </a:p>
        </p:txBody>
      </p:sp>
    </p:spTree>
    <p:extLst>
      <p:ext uri="{BB962C8B-B14F-4D97-AF65-F5344CB8AC3E}">
        <p14:creationId xmlns:p14="http://schemas.microsoft.com/office/powerpoint/2010/main" val="50849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353B20-C1DB-9305-069C-88E637F86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48" y="1784436"/>
            <a:ext cx="11996351" cy="5073564"/>
          </a:xfrm>
        </p:spPr>
        <p:txBody>
          <a:bodyPr/>
          <a:lstStyle/>
          <a:p>
            <a:r>
              <a:rPr lang="en-US" dirty="0"/>
              <a:t>God has “promised” us a “great reward” (10:35-36; 11:26)</a:t>
            </a:r>
          </a:p>
          <a:p>
            <a:r>
              <a:rPr lang="en-US" dirty="0"/>
              <a:t>The great reward of heaven is:</a:t>
            </a:r>
          </a:p>
          <a:p>
            <a:pPr lvl="1"/>
            <a:r>
              <a:rPr lang="en-US" sz="2800" dirty="0"/>
              <a:t>A “better possession” than anything here (10:34)</a:t>
            </a:r>
          </a:p>
          <a:p>
            <a:pPr lvl="1"/>
            <a:r>
              <a:rPr lang="en-US" sz="2800" dirty="0"/>
              <a:t>An “enduring possession” (10:34)</a:t>
            </a:r>
          </a:p>
          <a:p>
            <a:pPr lvl="1"/>
            <a:r>
              <a:rPr lang="en-US" sz="2800" dirty="0"/>
              <a:t>An “eternal redemption” (9:12)</a:t>
            </a:r>
          </a:p>
          <a:p>
            <a:pPr lvl="1"/>
            <a:r>
              <a:rPr lang="en-US" sz="2800" dirty="0"/>
              <a:t>An “eternal inheritance” (9:15)</a:t>
            </a:r>
          </a:p>
          <a:p>
            <a:pPr lvl="1"/>
            <a:r>
              <a:rPr lang="en-US" sz="2800" dirty="0"/>
              <a:t>An “eternal salvation” (5:9)</a:t>
            </a:r>
          </a:p>
          <a:p>
            <a:pPr lvl="1"/>
            <a:r>
              <a:rPr lang="en-US" sz="2800" dirty="0"/>
              <a:t>A “continuing” “homeland” (13:14; 11:14, 16)</a:t>
            </a:r>
          </a:p>
        </p:txBody>
      </p:sp>
    </p:spTree>
    <p:extLst>
      <p:ext uri="{BB962C8B-B14F-4D97-AF65-F5344CB8AC3E}">
        <p14:creationId xmlns:p14="http://schemas.microsoft.com/office/powerpoint/2010/main" val="85556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353B20-C1DB-9305-069C-88E637F86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calls for us to keep on faithfully serving our Lord in heaven</a:t>
            </a:r>
          </a:p>
          <a:p>
            <a:pPr lvl="1"/>
            <a:r>
              <a:rPr lang="en-US" dirty="0"/>
              <a:t>We must keep on laying aside and resisting sin (Heb. 12:1; 10:26)</a:t>
            </a:r>
          </a:p>
          <a:p>
            <a:pPr lvl="1"/>
            <a:r>
              <a:rPr lang="en-US" dirty="0"/>
              <a:t>We must keep on obeying God’s commands (3:17-19; 5:9)</a:t>
            </a:r>
          </a:p>
          <a:p>
            <a:pPr lvl="1"/>
            <a:r>
              <a:rPr lang="en-US" dirty="0"/>
              <a:t>We must keep on maturing as Christians and teaching others (5:12-6:1)</a:t>
            </a:r>
          </a:p>
          <a:p>
            <a:pPr lvl="1"/>
            <a:r>
              <a:rPr lang="en-US" dirty="0"/>
              <a:t>We must keep on holding fast our confidence (3:6, 14; 4:14; 10:35; 10:23)</a:t>
            </a:r>
          </a:p>
          <a:p>
            <a:pPr lvl="1"/>
            <a:r>
              <a:rPr lang="en-US" dirty="0"/>
              <a:t>We must keep on diligently seeking Him (11:6; 12:2-3)</a:t>
            </a:r>
          </a:p>
          <a:p>
            <a:pPr lvl="1"/>
            <a:r>
              <a:rPr lang="en-US" dirty="0"/>
              <a:t>We must keep on drawing near to Him with a true heart (10:22)</a:t>
            </a:r>
          </a:p>
          <a:p>
            <a:pPr lvl="1"/>
            <a:r>
              <a:rPr lang="en-US" dirty="0"/>
              <a:t>We must keep on diligently striving for the eternal rest (4:11; 6:11; 11:26)</a:t>
            </a:r>
          </a:p>
          <a:p>
            <a:pPr lvl="1"/>
            <a:r>
              <a:rPr lang="en-US" dirty="0"/>
              <a:t>We must keep on imitating faithful followers (6:12; 13:7)</a:t>
            </a:r>
          </a:p>
          <a:p>
            <a:pPr lvl="1"/>
            <a:r>
              <a:rPr lang="en-US" dirty="0"/>
              <a:t>We must keep on serving the Lord reverently and acceptably (12:28; 9:14)</a:t>
            </a:r>
          </a:p>
          <a:p>
            <a:pPr lvl="1"/>
            <a:r>
              <a:rPr lang="en-US" dirty="0"/>
              <a:t>We must keep on living “faith”-FULLY (10:39-11:40; 11:6)</a:t>
            </a:r>
          </a:p>
          <a:p>
            <a:pPr lvl="1"/>
            <a:r>
              <a:rPr lang="en-US" dirty="0"/>
              <a:t>We must keep on pursuing holiness in our lives (12:14)</a:t>
            </a:r>
          </a:p>
        </p:txBody>
      </p:sp>
    </p:spTree>
    <p:extLst>
      <p:ext uri="{BB962C8B-B14F-4D97-AF65-F5344CB8AC3E}">
        <p14:creationId xmlns:p14="http://schemas.microsoft.com/office/powerpoint/2010/main" val="236508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353B20-C1DB-9305-069C-88E637F86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calls for us to keep on faithfully serving our Lord in heaven</a:t>
            </a:r>
          </a:p>
          <a:p>
            <a:pPr lvl="1"/>
            <a:r>
              <a:rPr lang="en-US" dirty="0"/>
              <a:t>We must keep on being content with what we have (13:5)</a:t>
            </a:r>
          </a:p>
          <a:p>
            <a:pPr lvl="1"/>
            <a:r>
              <a:rPr lang="en-US" dirty="0"/>
              <a:t>We must keep on staying true to His doctrine (13:9)</a:t>
            </a:r>
          </a:p>
          <a:p>
            <a:pPr lvl="1"/>
            <a:r>
              <a:rPr lang="en-US" dirty="0"/>
              <a:t>We must keep on offering praise to God (13:15)</a:t>
            </a:r>
          </a:p>
          <a:p>
            <a:pPr lvl="1"/>
            <a:r>
              <a:rPr lang="en-US" dirty="0"/>
              <a:t>We must keep on submitting to and obeying our elders with joy (13:17)</a:t>
            </a:r>
          </a:p>
          <a:p>
            <a:pPr lvl="1"/>
            <a:r>
              <a:rPr lang="en-US" dirty="0"/>
              <a:t>We must keep on enduring (10:36-39; 12:1)</a:t>
            </a:r>
          </a:p>
          <a:p>
            <a:pPr lvl="1"/>
            <a:r>
              <a:rPr lang="en-US" dirty="0"/>
              <a:t>We must keep on refusing to become sluggish (6:12)</a:t>
            </a:r>
          </a:p>
          <a:p>
            <a:pPr lvl="1"/>
            <a:r>
              <a:rPr lang="en-US" dirty="0"/>
              <a:t>We must keep on striving to not fall short (4:1, 11; 12:15)</a:t>
            </a:r>
          </a:p>
        </p:txBody>
      </p:sp>
    </p:spTree>
    <p:extLst>
      <p:ext uri="{BB962C8B-B14F-4D97-AF65-F5344CB8AC3E}">
        <p14:creationId xmlns:p14="http://schemas.microsoft.com/office/powerpoint/2010/main" val="3141302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353B20-C1DB-9305-069C-88E637F86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calls for us to keep on faithfully serving our Lord in heaven</a:t>
            </a:r>
          </a:p>
          <a:p>
            <a:r>
              <a:rPr lang="en-US" dirty="0"/>
              <a:t>God calls for us to keep on faithfully serving our fellow Christians</a:t>
            </a:r>
          </a:p>
          <a:p>
            <a:pPr lvl="1"/>
            <a:r>
              <a:rPr lang="en-US" dirty="0"/>
              <a:t>We must keep on ministering to one another (6:10)</a:t>
            </a:r>
          </a:p>
          <a:p>
            <a:pPr lvl="1"/>
            <a:r>
              <a:rPr lang="en-US" dirty="0"/>
              <a:t>We must keep on being mindful of one another (10:24)</a:t>
            </a:r>
          </a:p>
          <a:p>
            <a:pPr lvl="1"/>
            <a:r>
              <a:rPr lang="en-US" dirty="0"/>
              <a:t>We must keep on stirring up one another to love and good works (10:24)</a:t>
            </a:r>
          </a:p>
          <a:p>
            <a:pPr lvl="1"/>
            <a:r>
              <a:rPr lang="en-US" dirty="0"/>
              <a:t>We must keep on assembling with one another (10:25)</a:t>
            </a:r>
          </a:p>
          <a:p>
            <a:pPr lvl="1"/>
            <a:r>
              <a:rPr lang="en-US" dirty="0"/>
              <a:t>We must keep on exhorting one another daily (10:25; 3:13)</a:t>
            </a:r>
          </a:p>
          <a:p>
            <a:pPr lvl="1"/>
            <a:r>
              <a:rPr lang="en-US" dirty="0"/>
              <a:t>We must keep on pursuing peace with one another (12:14)</a:t>
            </a:r>
          </a:p>
          <a:p>
            <a:pPr lvl="1"/>
            <a:r>
              <a:rPr lang="en-US" dirty="0"/>
              <a:t>We must keep on loving one another as brothers (13:1)</a:t>
            </a:r>
          </a:p>
          <a:p>
            <a:pPr lvl="1"/>
            <a:r>
              <a:rPr lang="en-US" dirty="0"/>
              <a:t>We must keep on practicing hospitality with one another (13:2)</a:t>
            </a:r>
          </a:p>
          <a:p>
            <a:pPr lvl="1"/>
            <a:r>
              <a:rPr lang="en-US" dirty="0"/>
              <a:t>We must keep on doing good and sharing with one another (13:16)</a:t>
            </a:r>
          </a:p>
          <a:p>
            <a:pPr lvl="1"/>
            <a:r>
              <a:rPr lang="en-US" dirty="0"/>
              <a:t>We must keep on praying for one another (13:18)</a:t>
            </a:r>
          </a:p>
          <a:p>
            <a:pPr marL="33972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138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928</Words>
  <Application>Microsoft Office PowerPoint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2023-10-21T13:12:49Z</dcterms:created>
  <dcterms:modified xsi:type="dcterms:W3CDTF">2023-10-22T12:33:57Z</dcterms:modified>
</cp:coreProperties>
</file>