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C6C76-5F9D-A4C8-9F68-37CDCA7CE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119710-EF28-71B1-C80D-65435852D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DEC6E-C086-5855-C308-C4F444126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B865-B5D0-41F8-9CE8-B8FE37E52C7C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F4CCA-8CC6-5BD5-387F-589BD68B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CEF4B-BC35-2DE0-2EA9-BED97FDC5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003A-298B-47BA-9808-173D8BB1308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erson standing on a mountain&#10;&#10;Description automatically generated">
            <a:extLst>
              <a:ext uri="{FF2B5EF4-FFF2-40B4-BE49-F238E27FC236}">
                <a16:creationId xmlns:a16="http://schemas.microsoft.com/office/drawing/2014/main" id="{0967D834-8241-5A3A-806C-C12072F244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5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A7279-CF91-A2B2-D283-88599F7A5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28268-1E1D-C326-CA21-0EB150C50C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D2886-912E-E8F7-5BBF-50A93A252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5446B6-44C0-EB42-2BC5-8F193F87B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B865-B5D0-41F8-9CE8-B8FE37E52C7C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781C33-CF3A-9F6C-DB34-20923EF3D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A8716-677A-5E78-A2CA-526AF9D2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003A-298B-47BA-9808-173D8BB13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8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1C606-BC24-0B3F-5D91-779AE4ACB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623E7-234D-9BA2-8826-0AAA49993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C08D40-0BDF-D105-3409-89AAA3197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816079-97B2-DAFE-2CAB-6BF8EB7DB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5BCE26-7A60-3966-769F-29F51A92D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22E86D-E27F-9463-BBB7-94DAA1484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B865-B5D0-41F8-9CE8-B8FE37E52C7C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C3304-6EC4-91E6-5BD5-4A7CF9F6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07917F-2B7F-3C58-8FD6-C49BDC27A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003A-298B-47BA-9808-173D8BB13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43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17968-C0D7-E32A-3E5E-F1BED0602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1B53BB-43EB-557E-BB86-B4675A295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B865-B5D0-41F8-9CE8-B8FE37E52C7C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F337ED-D9AF-540C-E476-0ABFC8017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CC89A-8375-078C-8532-8274B775D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003A-298B-47BA-9808-173D8BB13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07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4119F1-6ABC-D8B5-2482-EC2C760EF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B865-B5D0-41F8-9CE8-B8FE37E52C7C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376E4-5046-3ED4-BAA1-B8764CCEA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FBEF6-AEE9-32FF-498D-9D09225F6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003A-298B-47BA-9808-173D8BB13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66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A3436-5F4F-2D3A-8CCD-96EE7548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DE041-AE78-6DF9-8536-7D563C9D5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FF1D58-A423-D4E8-58AC-5BD94ED63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59C86E-DD3C-E17C-FF4B-0761B4B35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B865-B5D0-41F8-9CE8-B8FE37E52C7C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ED29CD-A5FB-CEC4-ED4D-ABE45F635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C4E99-9849-B220-4202-B46900CBB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003A-298B-47BA-9808-173D8BB13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51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1E13D-7A7C-661A-1302-2E877061B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80E384-AEA8-E114-64D4-AD812F1C78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14BB75-BC17-B726-5C64-FA32417E2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EC6B85-217E-4132-9EE8-371A0274F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B865-B5D0-41F8-9CE8-B8FE37E52C7C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2E6EEB-7619-840E-CC0B-AC124A70A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5FBB8-5BA0-31A2-41B8-2AB64A390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003A-298B-47BA-9808-173D8BB13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90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69459-1F49-5753-A8D2-6B31C90DE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35D675-931E-E2F8-D5C2-9E3EB1DD7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83FD6-8C9E-E54B-2959-ACC50D62A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B865-B5D0-41F8-9CE8-B8FE37E52C7C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BBC75-45A6-5B1B-3AF8-E5144F0CD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6CCF1-0F10-F7D1-F66D-26768C9A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003A-298B-47BA-9808-173D8BB13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70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11AF1E-DCDF-8F72-CED7-D15E3531C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655C10-02AB-4B70-5183-5AB4AA68A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9633E-7622-19E1-E1FE-CD4C9B088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B865-B5D0-41F8-9CE8-B8FE37E52C7C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32A9E-FD2D-7DB2-FAE4-5B97E0D9A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2EDFB-6289-9B30-CB8A-2215A964B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003A-298B-47BA-9808-173D8BB13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1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tanding on a mountain&#10;&#10;Description automatically generated">
            <a:extLst>
              <a:ext uri="{FF2B5EF4-FFF2-40B4-BE49-F238E27FC236}">
                <a16:creationId xmlns:a16="http://schemas.microsoft.com/office/drawing/2014/main" id="{850129C2-6AF4-5D94-F121-0E2D0B3881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C5919-6E53-9F6D-5EFB-14D5FFE81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939" y="1537300"/>
            <a:ext cx="10907256" cy="5320699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077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on a mountain&#10;&#10;Description automatically generated">
            <a:extLst>
              <a:ext uri="{FF2B5EF4-FFF2-40B4-BE49-F238E27FC236}">
                <a16:creationId xmlns:a16="http://schemas.microsoft.com/office/drawing/2014/main" id="{EDCC4C82-9621-0872-714B-AF3072B313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C5919-6E53-9F6D-5EFB-14D5FFE81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939" y="1537300"/>
            <a:ext cx="10907256" cy="5320699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278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on a mountain&#10;&#10;Description automatically generated">
            <a:extLst>
              <a:ext uri="{FF2B5EF4-FFF2-40B4-BE49-F238E27FC236}">
                <a16:creationId xmlns:a16="http://schemas.microsoft.com/office/drawing/2014/main" id="{637D6737-B59E-30A1-85C8-3988F45AD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C5919-6E53-9F6D-5EFB-14D5FFE81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939" y="1537300"/>
            <a:ext cx="10907256" cy="5320699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988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on a mountain&#10;&#10;Description automatically generated">
            <a:extLst>
              <a:ext uri="{FF2B5EF4-FFF2-40B4-BE49-F238E27FC236}">
                <a16:creationId xmlns:a16="http://schemas.microsoft.com/office/drawing/2014/main" id="{598E1844-BFA8-A583-56CB-ECFE93FA1B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C5919-6E53-9F6D-5EFB-14D5FFE81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939" y="1537300"/>
            <a:ext cx="10907256" cy="5320699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017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tanding on a mountain&#10;&#10;Description automatically generated">
            <a:extLst>
              <a:ext uri="{FF2B5EF4-FFF2-40B4-BE49-F238E27FC236}">
                <a16:creationId xmlns:a16="http://schemas.microsoft.com/office/drawing/2014/main" id="{8EFD50F6-9033-8FFA-5C97-4B7D58153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C5919-6E53-9F6D-5EFB-14D5FFE81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939" y="1537300"/>
            <a:ext cx="10907256" cy="5320699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7663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black text on a white background&#10;&#10;Description automatically generated">
            <a:extLst>
              <a:ext uri="{FF2B5EF4-FFF2-40B4-BE49-F238E27FC236}">
                <a16:creationId xmlns:a16="http://schemas.microsoft.com/office/drawing/2014/main" id="{A1C08833-8B22-51D1-F3B3-4BB3813CE0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3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on a mountain&#10;&#10;Description automatically generated">
            <a:extLst>
              <a:ext uri="{FF2B5EF4-FFF2-40B4-BE49-F238E27FC236}">
                <a16:creationId xmlns:a16="http://schemas.microsoft.com/office/drawing/2014/main" id="{CE86EC8B-DF63-9DDA-E17B-574ED0B7D9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C5919-6E53-9F6D-5EFB-14D5FFE81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939" y="1537300"/>
            <a:ext cx="10907256" cy="5320699"/>
          </a:xfrm>
        </p:spPr>
        <p:txBody>
          <a:bodyPr>
            <a:normAutofit/>
          </a:bodyPr>
          <a:lstStyle>
            <a:lvl1pPr marL="346075" indent="-346075">
              <a:defRPr sz="3200" b="1">
                <a:effectLst>
                  <a:glow rad="63500">
                    <a:schemeClr val="bg1"/>
                  </a:glow>
                </a:effectLst>
              </a:defRPr>
            </a:lvl1pPr>
            <a:lvl2pPr marL="914400" indent="-344488">
              <a:buFont typeface="Calibri" panose="020F0502020204030204" pitchFamily="34" charset="0"/>
              <a:buChar char="−"/>
              <a:defRPr sz="2800"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sz="2400"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sz="2000"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sz="2000"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540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4A5F2-ACB1-7DA6-EEA5-EA7A41202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24E49-E6D5-3BBF-61FB-4077E0521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6F9A5-4371-F607-7ABD-759B60A9E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B865-B5D0-41F8-9CE8-B8FE37E52C7C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49E36-8368-8D04-5B68-0A5F8D650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860BE-9E06-78BC-30A0-086EB02D7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003A-298B-47BA-9808-173D8BB13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4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C8F607-0910-C109-296D-B02D7D67E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7E2A3-BD51-FB72-1876-C587166F2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61138-1B84-20AC-FD53-946241ADD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7B865-B5D0-41F8-9CE8-B8FE37E52C7C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CE247-2C27-7B29-1953-FF47355B6D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3B540-F144-BC31-1E80-6FD6DA2C03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F003A-298B-47BA-9808-173D8BB13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0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5" r:id="rId7"/>
    <p:sldLayoutId id="2147483664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541131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5C76E3-2BDA-7928-F439-FBD438BD5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Lord is ALWAYS “with” me (Josh. 1:5, 9; Matt. 28:20)</a:t>
            </a:r>
          </a:p>
          <a:p>
            <a:r>
              <a:rPr lang="en-US" dirty="0"/>
              <a:t>The Lord NEVER “leaves” me (Josh. 1:5; Heb. 13:5-6)</a:t>
            </a:r>
          </a:p>
          <a:p>
            <a:r>
              <a:rPr lang="en-US" dirty="0"/>
              <a:t>The Lord stands by to AID, ASSIST, SUPPORT me </a:t>
            </a:r>
            <a:br>
              <a:rPr lang="en-US" dirty="0"/>
            </a:br>
            <a:r>
              <a:rPr lang="en-US" dirty="0"/>
              <a:t>(Acts 23:11; Psa. 46:1, 5; Isa. 40:11; cf. Rom. 16:2)</a:t>
            </a:r>
          </a:p>
          <a:p>
            <a:r>
              <a:rPr lang="en-US" dirty="0"/>
              <a:t>The Lord stands with me when NO ONE ELSE does (2 Tim. 4:16)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26494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5C76E3-2BDA-7928-F439-FBD438BD5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Greek word literally means, “in strengthened,” “put strength in”</a:t>
            </a:r>
          </a:p>
          <a:p>
            <a:pPr lvl="1"/>
            <a:r>
              <a:rPr lang="en-US" dirty="0"/>
              <a:t>It means, “to cause one to be able to function or do something as purposed”</a:t>
            </a:r>
          </a:p>
          <a:p>
            <a:r>
              <a:rPr lang="en-US" dirty="0"/>
              <a:t>The Lord strengthens us to fulfill His purpose:</a:t>
            </a:r>
          </a:p>
          <a:p>
            <a:pPr lvl="1"/>
            <a:r>
              <a:rPr lang="en-US" dirty="0"/>
              <a:t>To be engaged in His “service” (1 Tim. 1:12)</a:t>
            </a:r>
          </a:p>
          <a:p>
            <a:pPr lvl="1"/>
            <a:r>
              <a:rPr lang="en-US" dirty="0"/>
              <a:t>To do “all things” that He desires (Phil. 4:13)</a:t>
            </a:r>
          </a:p>
          <a:p>
            <a:pPr lvl="1"/>
            <a:r>
              <a:rPr lang="en-US" dirty="0"/>
              <a:t>To “preach fully” the gospel for “all” to “hear” (2 Tim. 4:17)</a:t>
            </a:r>
          </a:p>
        </p:txBody>
      </p:sp>
    </p:spTree>
    <p:extLst>
      <p:ext uri="{BB962C8B-B14F-4D97-AF65-F5344CB8AC3E}">
        <p14:creationId xmlns:p14="http://schemas.microsoft.com/office/powerpoint/2010/main" val="157513124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5C76E3-2BDA-7928-F439-FBD438BD5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Greek word means, “to rescue from danger; deliver from someone/something”</a:t>
            </a:r>
          </a:p>
          <a:p>
            <a:r>
              <a:rPr lang="en-US" dirty="0"/>
              <a:t>When you faithfully follow the Lord, He delivers you from and through:</a:t>
            </a:r>
          </a:p>
          <a:p>
            <a:pPr lvl="1"/>
            <a:r>
              <a:rPr lang="en-US" dirty="0"/>
              <a:t>The evil one (Matt. 6:13)</a:t>
            </a:r>
          </a:p>
          <a:p>
            <a:pPr lvl="1"/>
            <a:r>
              <a:rPr lang="en-US" dirty="0"/>
              <a:t>Temptation (2 Pet. 2:9)</a:t>
            </a:r>
          </a:p>
          <a:p>
            <a:pPr lvl="1"/>
            <a:r>
              <a:rPr lang="en-US" dirty="0"/>
              <a:t>The power of darkness (Col. 1:13)</a:t>
            </a:r>
          </a:p>
          <a:p>
            <a:pPr lvl="1"/>
            <a:r>
              <a:rPr lang="en-US" dirty="0"/>
              <a:t>Wicked and evil men (2 Thess. 3:2; Dan. 3:17)</a:t>
            </a:r>
          </a:p>
          <a:p>
            <a:pPr lvl="1"/>
            <a:r>
              <a:rPr lang="en-US" dirty="0"/>
              <a:t>Persecutions and afflictions (2 Tim. 3:11)</a:t>
            </a:r>
          </a:p>
        </p:txBody>
      </p:sp>
    </p:spTree>
    <p:extLst>
      <p:ext uri="{BB962C8B-B14F-4D97-AF65-F5344CB8AC3E}">
        <p14:creationId xmlns:p14="http://schemas.microsoft.com/office/powerpoint/2010/main" val="130518263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5C76E3-2BDA-7928-F439-FBD438BD5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Knowing that the Lord has “delivered” in the past (2 Tim. 3:11), and does “deliver” us in the present (2 Pet. 2:9), “we trust that He will still deliver us” (2 Cor. 1:10) in the future</a:t>
            </a:r>
          </a:p>
          <a:p>
            <a:r>
              <a:rPr lang="en-US" dirty="0"/>
              <a:t>He will continue to deliver us from the evil and the evil one in this life</a:t>
            </a:r>
          </a:p>
          <a:p>
            <a:r>
              <a:rPr lang="en-US" dirty="0"/>
              <a:t>He will deliver us “from the wrath to come” (1 Thess. 1:10)</a:t>
            </a:r>
          </a:p>
        </p:txBody>
      </p:sp>
    </p:spTree>
    <p:extLst>
      <p:ext uri="{BB962C8B-B14F-4D97-AF65-F5344CB8AC3E}">
        <p14:creationId xmlns:p14="http://schemas.microsoft.com/office/powerpoint/2010/main" val="99350983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5C76E3-2BDA-7928-F439-FBD438BD5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Greek word means, “to save or preserve from transcendent danger or destruction…from eternal death”</a:t>
            </a:r>
          </a:p>
          <a:p>
            <a:r>
              <a:rPr lang="en-US" dirty="0"/>
              <a:t>“He will bring me safely into His heavenly kingdom” (cf. 2 Pet. 1:11)</a:t>
            </a:r>
          </a:p>
          <a:p>
            <a:r>
              <a:rPr lang="en-US" dirty="0"/>
              <a:t>He is “able to keep [me] from stumbling” (Jude 24), when I am diligent to make my “call and election sure” (2 Pet. 1:10)</a:t>
            </a:r>
          </a:p>
          <a:p>
            <a:r>
              <a:rPr lang="en-US" dirty="0"/>
              <a:t>By God’s “power,” heaven is “reserved” and His faithful “are guarded” (1 Pet. 1:4-5)</a:t>
            </a:r>
          </a:p>
        </p:txBody>
      </p:sp>
    </p:spTree>
    <p:extLst>
      <p:ext uri="{BB962C8B-B14F-4D97-AF65-F5344CB8AC3E}">
        <p14:creationId xmlns:p14="http://schemas.microsoft.com/office/powerpoint/2010/main" val="278966191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black text on a white background&#10;&#10;Description automatically generated">
            <a:extLst>
              <a:ext uri="{FF2B5EF4-FFF2-40B4-BE49-F238E27FC236}">
                <a16:creationId xmlns:a16="http://schemas.microsoft.com/office/drawing/2014/main" id="{87596D9D-7C21-6B54-F24B-2BC95B328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6341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5C76E3-2BDA-7928-F439-FBD438BD5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909" y="1537300"/>
            <a:ext cx="10813286" cy="5320699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Believe Jesus is the Son of God – John 8:24</a:t>
            </a:r>
          </a:p>
          <a:p>
            <a:pPr>
              <a:lnSpc>
                <a:spcPct val="95000"/>
              </a:lnSpc>
            </a:pPr>
            <a:r>
              <a:rPr lang="en-US" dirty="0"/>
              <a:t>Repent of your sins and turn toward God – Luke 13:3</a:t>
            </a:r>
          </a:p>
          <a:p>
            <a:pPr>
              <a:lnSpc>
                <a:spcPct val="95000"/>
              </a:lnSpc>
            </a:pPr>
            <a:r>
              <a:rPr lang="en-US" dirty="0"/>
              <a:t>Confess your faith in Jesus Christ – Romans 10:9</a:t>
            </a:r>
          </a:p>
          <a:p>
            <a:pPr>
              <a:lnSpc>
                <a:spcPct val="95000"/>
              </a:lnSpc>
            </a:pPr>
            <a:r>
              <a:rPr lang="en-US" dirty="0"/>
              <a:t>Be baptized into Christ – Mark 16:16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God will enroll you in heaven – Hebrews 12:23</a:t>
            </a:r>
          </a:p>
          <a:p>
            <a:pPr>
              <a:lnSpc>
                <a:spcPct val="95000"/>
              </a:lnSpc>
            </a:pPr>
            <a:r>
              <a:rPr lang="en-US" dirty="0"/>
              <a:t>Live faithfully to the Lord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45940886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507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2023-10-07T22:49:39Z</dcterms:created>
  <dcterms:modified xsi:type="dcterms:W3CDTF">2023-10-08T12:34:44Z</dcterms:modified>
</cp:coreProperties>
</file>