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1777" r:id="rId3"/>
    <p:sldId id="1868" r:id="rId4"/>
    <p:sldId id="1896" r:id="rId5"/>
    <p:sldId id="1897" r:id="rId6"/>
    <p:sldId id="1904" r:id="rId7"/>
    <p:sldId id="1911" r:id="rId8"/>
    <p:sldId id="1912" r:id="rId9"/>
    <p:sldId id="1913" r:id="rId10"/>
    <p:sldId id="1914" r:id="rId11"/>
    <p:sldId id="1915" r:id="rId12"/>
    <p:sldId id="1893" r:id="rId13"/>
    <p:sldId id="1924" r:id="rId14"/>
    <p:sldId id="1925" r:id="rId15"/>
    <p:sldId id="1926" r:id="rId16"/>
    <p:sldId id="1928" r:id="rId17"/>
    <p:sldId id="1929" r:id="rId18"/>
    <p:sldId id="1930" r:id="rId19"/>
    <p:sldId id="1918" r:id="rId20"/>
    <p:sldId id="1894" r:id="rId21"/>
    <p:sldId id="1931" r:id="rId22"/>
    <p:sldId id="1932" r:id="rId23"/>
    <p:sldId id="1933" r:id="rId24"/>
    <p:sldId id="1934" r:id="rId25"/>
    <p:sldId id="1935" r:id="rId26"/>
    <p:sldId id="1938" r:id="rId27"/>
    <p:sldId id="1936" r:id="rId28"/>
    <p:sldId id="1937" r:id="rId29"/>
    <p:sldId id="1895" r:id="rId30"/>
    <p:sldId id="1939" r:id="rId31"/>
    <p:sldId id="1940" r:id="rId32"/>
    <p:sldId id="1941" r:id="rId33"/>
    <p:sldId id="1942" r:id="rId34"/>
    <p:sldId id="1943" r:id="rId35"/>
    <p:sldId id="1944" r:id="rId36"/>
    <p:sldId id="1945" r:id="rId37"/>
    <p:sldId id="1946" r:id="rId38"/>
    <p:sldId id="1947" r:id="rId39"/>
    <p:sldId id="1948" r:id="rId40"/>
    <p:sldId id="1892" r:id="rId4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4123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9776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323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09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4524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0740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777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764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7059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842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9299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367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891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3921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1200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81806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4925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35438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43444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80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6921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385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344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05779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47148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11521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96846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30989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7142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77193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79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0276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558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43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95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0610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676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459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-168967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rtl="0"/>
            <a:r>
              <a:rPr lang="en-US" sz="5400" b="1" dirty="0">
                <a:solidFill>
                  <a:srgbClr val="FFFF00"/>
                </a:solidFill>
              </a:rPr>
              <a:t>Looking at His Glory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John 17:1-5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"seen” in the Most Holy Place—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shekinah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in Jesus—John 1:17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the Jesus is seen differently at three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386396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"seen” in the Most Holy Place—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shekinah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in Jesus—John 1:17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the Jesus is seen differently at three different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 mentions two (and implies the other)</a:t>
            </a:r>
            <a:endParaRPr lang="en-US" sz="23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8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</p:txBody>
      </p:sp>
    </p:spTree>
    <p:extLst>
      <p:ext uri="{BB962C8B-B14F-4D97-AF65-F5344CB8AC3E}">
        <p14:creationId xmlns:p14="http://schemas.microsoft.com/office/powerpoint/2010/main" val="1999618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1:1-2—He was God! God is eternal therefore Jesus is eternal</a:t>
            </a:r>
          </a:p>
        </p:txBody>
      </p:sp>
    </p:spTree>
    <p:extLst>
      <p:ext uri="{BB962C8B-B14F-4D97-AF65-F5344CB8AC3E}">
        <p14:creationId xmlns:p14="http://schemas.microsoft.com/office/powerpoint/2010/main" val="34510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1:1-2—He was God! God is eternal therefore Jesus is eternal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 were created through Him, He is NOT a created being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97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1:1-2—He was God! God is eternal therefore Jesus is eternal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 were created through Him, He is NOT a created being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Savior; Jehovah is the only Savior—He is Jehovah</a:t>
            </a:r>
          </a:p>
        </p:txBody>
      </p:sp>
    </p:spTree>
    <p:extLst>
      <p:ext uri="{BB962C8B-B14F-4D97-AF65-F5344CB8AC3E}">
        <p14:creationId xmlns:p14="http://schemas.microsoft.com/office/powerpoint/2010/main" val="174613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God—John 1:1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1:1-2—He was God! God is eternal therefore Jesus is eternal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 were created through Him, He is NOT a created being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Savior; Jehovah is the only Savior—He is Jehovah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carefully the words of Isaiah—Isaiah 43:10-11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31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84383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Before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690151"/>
            <a:ext cx="109643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God, He was Jehovah God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“God” describes what He is; not “who” He is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1:1-2—He was God! God is eternal therefore Jesus is eternal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 were created through Him, He is NOT a created being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Savior; Jehovah is the only Savior—He is Jehovah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carefully the words of Isaiah—Isaiah 43:10-11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God (Immanuel) who dwelt among us and we saw His glory</a:t>
            </a:r>
            <a:endParaRPr lang="en-US" sz="23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3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9887" y="694746"/>
            <a:ext cx="9247539" cy="576470"/>
          </a:xfrm>
        </p:spPr>
        <p:txBody>
          <a:bodyPr/>
          <a:lstStyle/>
          <a:p>
            <a:pPr lvl="0" algn="ctr"/>
            <a:r>
              <a:rPr lang="en-US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Text—John 17:1-5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667291"/>
            <a:ext cx="112212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Jesus spoke these words, lifted up His eyes to heaven, and said: "Father, the hour has come. Glorify Your Son, that Your Son also may glorify You,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as You have given Him authority over all flesh, that He should give eternal life to as many as You have given Him.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And this is eternal life, that they may know You, the only true God, and Jesus Christ whom You have sent.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I have glorified You on the earth. I have finished the work which You have given Me to do.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5  And now, O Father, glorify Me together with Yourself, with the glory which I had with You before the world was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027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96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24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</p:txBody>
      </p:sp>
    </p:spTree>
    <p:extLst>
      <p:ext uri="{BB962C8B-B14F-4D97-AF65-F5344CB8AC3E}">
        <p14:creationId xmlns:p14="http://schemas.microsoft.com/office/powerpoint/2010/main" val="2980530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hungry—but Jesus was</a:t>
            </a:r>
          </a:p>
        </p:txBody>
      </p:sp>
    </p:spTree>
    <p:extLst>
      <p:ext uri="{BB962C8B-B14F-4D97-AF65-F5344CB8AC3E}">
        <p14:creationId xmlns:p14="http://schemas.microsoft.com/office/powerpoint/2010/main" val="1539175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hungry—but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thirsty—but Jesus was</a:t>
            </a:r>
          </a:p>
        </p:txBody>
      </p:sp>
    </p:spTree>
    <p:extLst>
      <p:ext uri="{BB962C8B-B14F-4D97-AF65-F5344CB8AC3E}">
        <p14:creationId xmlns:p14="http://schemas.microsoft.com/office/powerpoint/2010/main" val="127332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hungry—but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thirsty—but Jesus was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overcome by death—but Jesus was</a:t>
            </a:r>
          </a:p>
        </p:txBody>
      </p:sp>
    </p:spTree>
    <p:extLst>
      <p:ext uri="{BB962C8B-B14F-4D97-AF65-F5344CB8AC3E}">
        <p14:creationId xmlns:p14="http://schemas.microsoft.com/office/powerpoint/2010/main" val="4057267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hungry—but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thirsty—but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overcome by death—but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tempted by evil—but Jesus tempted as we are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36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become flesh He emptied Himself—Phil 2:5-9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God, He became like us  in every way—Heb. 2:10-18;  4:15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(and Jesus as God) is Almighty—but when He came, He was not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hungry—but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thirsty—but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overcome by death—but Jesus was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cannot be tempted by evil—but Jesus tempted as we are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impossible to fully understand this; but He became like us!</a:t>
            </a:r>
            <a:endParaRPr lang="en-US" sz="23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40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47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668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000" b="1" u="none" strike="noStrike" baseline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76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363628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</p:txBody>
      </p:sp>
    </p:spTree>
    <p:extLst>
      <p:ext uri="{BB962C8B-B14F-4D97-AF65-F5344CB8AC3E}">
        <p14:creationId xmlns:p14="http://schemas.microsoft.com/office/powerpoint/2010/main" val="307487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16:14)</a:t>
            </a:r>
          </a:p>
        </p:txBody>
      </p:sp>
    </p:spTree>
    <p:extLst>
      <p:ext uri="{BB962C8B-B14F-4D97-AF65-F5344CB8AC3E}">
        <p14:creationId xmlns:p14="http://schemas.microsoft.com/office/powerpoint/2010/main" val="2317104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16:14}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90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destroyed—1 Cor 15:25-26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16:14)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death is destroyed Jesus will Himself become subject to and part of the Godhead—1 Cor. 15:24-28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56E030-129E-0330-316F-9A9C4DF621D3}"/>
              </a:ext>
            </a:extLst>
          </p:cNvPr>
          <p:cNvSpPr txBox="1"/>
          <p:nvPr/>
        </p:nvSpPr>
        <p:spPr>
          <a:xfrm>
            <a:off x="674370" y="1690151"/>
            <a:ext cx="1096435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"seen” in the Most Holy Place—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shekinah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in Jesus—John 1:17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the Jesus is seen differently at three different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 mentions two (and implies the other)</a:t>
            </a:r>
            <a:endParaRPr lang="en-US" sz="23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668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death is destroyed Jesus will Himself become subject to and part of the Godhead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09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death is destroyed Jesus will Himself become subject to and part of the Godhead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00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death is destroyed Jesus will Himself become subject to and part of the Godhead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29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47027" y="56951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Glory of Jesus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After 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Came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59B1B-FA7D-BD63-4C16-C1B661AE600B}"/>
              </a:ext>
            </a:extLst>
          </p:cNvPr>
          <p:cNvSpPr txBox="1"/>
          <p:nvPr/>
        </p:nvSpPr>
        <p:spPr>
          <a:xfrm>
            <a:off x="674370" y="1450121"/>
            <a:ext cx="109643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“Give Me the glory” I had before I became a mortal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has ALL authority given to  Him by God in HEAVEN and earth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reigns now and will reign until death is destroyed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brought Him to us to glorify Him, and the Godhead now glorifies Him—the Father (John 13:32-33) and the Spirit (John 16:14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in the forefront; the Father and Spirit have stepped back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death is destroyed Jesus will Himself become subject to and part of the Godhead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5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</p:txBody>
      </p:sp>
    </p:spTree>
    <p:extLst>
      <p:ext uri="{BB962C8B-B14F-4D97-AF65-F5344CB8AC3E}">
        <p14:creationId xmlns:p14="http://schemas.microsoft.com/office/powerpoint/2010/main" val="1064220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Bringing Glory to the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0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</p:txBody>
      </p:sp>
    </p:spTree>
    <p:extLst>
      <p:ext uri="{BB962C8B-B14F-4D97-AF65-F5344CB8AC3E}">
        <p14:creationId xmlns:p14="http://schemas.microsoft.com/office/powerpoint/2010/main" val="316000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</p:txBody>
      </p:sp>
    </p:spTree>
    <p:extLst>
      <p:ext uri="{BB962C8B-B14F-4D97-AF65-F5344CB8AC3E}">
        <p14:creationId xmlns:p14="http://schemas.microsoft.com/office/powerpoint/2010/main" val="338206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</p:txBody>
      </p:sp>
    </p:spTree>
    <p:extLst>
      <p:ext uri="{BB962C8B-B14F-4D97-AF65-F5344CB8AC3E}">
        <p14:creationId xmlns:p14="http://schemas.microsoft.com/office/powerpoint/2010/main" val="300094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"seen” in the Most Holy Place—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shekinah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2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63809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Seeing His Glory at Three Times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674370" y="1690151"/>
            <a:ext cx="109643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10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glory found over 350 times in the Bible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“glory of the Lord” &amp; “glory of God” found nearly 150 times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often in the Bible</a:t>
            </a:r>
          </a:p>
          <a:p>
            <a:pPr marL="457200" marR="0" indent="-457200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at Mt. Sinai—Exo. 16:7,10;  24:17; 40:34-35</a:t>
            </a: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"seen” in the Most Holy Place—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shekinah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just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glory of God “seen” in Jesus—John 1:17</a:t>
            </a:r>
          </a:p>
        </p:txBody>
      </p:sp>
    </p:spTree>
    <p:extLst>
      <p:ext uri="{BB962C8B-B14F-4D97-AF65-F5344CB8AC3E}">
        <p14:creationId xmlns:p14="http://schemas.microsoft.com/office/powerpoint/2010/main" val="173962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12272</TotalTime>
  <Words>2649</Words>
  <Application>Microsoft Office PowerPoint</Application>
  <PresentationFormat>Widescreen</PresentationFormat>
  <Paragraphs>273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Cambria</vt:lpstr>
      <vt:lpstr>Office Theme</vt:lpstr>
      <vt:lpstr>Looking at His Glory</vt:lpstr>
      <vt:lpstr>The Text—John 17:1-5</vt:lpstr>
      <vt:lpstr>Seeing His Glory at Three Times</vt:lpstr>
      <vt:lpstr>Seeing His Glory at Three Times</vt:lpstr>
      <vt:lpstr>Seeing His Glory at Three Times</vt:lpstr>
      <vt:lpstr>Seeing His Glory at Three Times</vt:lpstr>
      <vt:lpstr>Seeing His Glory at Three Times</vt:lpstr>
      <vt:lpstr>Seeing His Glory at Three Times</vt:lpstr>
      <vt:lpstr>Seeing His Glory at Three Times</vt:lpstr>
      <vt:lpstr>Seeing His Glory at Three Times</vt:lpstr>
      <vt:lpstr>Seeing His Glory at Three Times</vt:lpstr>
      <vt:lpstr>The Glory of Jesus Before He Came</vt:lpstr>
      <vt:lpstr>The Glory of Jesus Before He Came</vt:lpstr>
      <vt:lpstr>The Glory of Jesus Before He Came</vt:lpstr>
      <vt:lpstr>The Glory of Jesus Before He Came</vt:lpstr>
      <vt:lpstr>The Glory of Jesus Before He Came</vt:lpstr>
      <vt:lpstr>The Glory of Jesus Before He Came</vt:lpstr>
      <vt:lpstr>The Glory of Jesus Before He Came</vt:lpstr>
      <vt:lpstr>The Glory of Jesus Before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When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The Glory of Jesus After He Came</vt:lpstr>
      <vt:lpstr> Bringing Glory to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179</cp:revision>
  <cp:lastPrinted>2023-10-01T21:09:29Z</cp:lastPrinted>
  <dcterms:modified xsi:type="dcterms:W3CDTF">2023-10-02T14:19:14Z</dcterms:modified>
</cp:coreProperties>
</file>