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D450B"/>
    <a:srgbClr val="893709"/>
    <a:srgbClr val="A72D0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91" y="3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Sproule" userId="c8dad340-932d-4df5-ab3a-be7029586225" providerId="ADAL" clId="{C7188B4D-3FCF-4A71-8605-A19EB573CD10}"/>
    <pc:docChg chg="custSel addSld delSld modSld">
      <pc:chgData name="David Sproule" userId="c8dad340-932d-4df5-ab3a-be7029586225" providerId="ADAL" clId="{C7188B4D-3FCF-4A71-8605-A19EB573CD10}" dt="2023-09-24T18:24:14.494" v="323" actId="20577"/>
      <pc:docMkLst>
        <pc:docMk/>
      </pc:docMkLst>
      <pc:sldChg chg="modSp mod">
        <pc:chgData name="David Sproule" userId="c8dad340-932d-4df5-ab3a-be7029586225" providerId="ADAL" clId="{C7188B4D-3FCF-4A71-8605-A19EB573CD10}" dt="2023-09-22T14:43:36.519" v="50" actId="20577"/>
        <pc:sldMkLst>
          <pc:docMk/>
          <pc:sldMk cId="839501631" sldId="256"/>
        </pc:sldMkLst>
        <pc:spChg chg="mod">
          <ac:chgData name="David Sproule" userId="c8dad340-932d-4df5-ab3a-be7029586225" providerId="ADAL" clId="{C7188B4D-3FCF-4A71-8605-A19EB573CD10}" dt="2023-09-22T14:43:36.519" v="50" actId="20577"/>
          <ac:spMkLst>
            <pc:docMk/>
            <pc:sldMk cId="839501631" sldId="256"/>
            <ac:spMk id="2" creationId="{89C1CA97-E4A6-FCA5-7C5A-237577017A9E}"/>
          </ac:spMkLst>
        </pc:spChg>
      </pc:sldChg>
      <pc:sldChg chg="modSp mod modAnim">
        <pc:chgData name="David Sproule" userId="c8dad340-932d-4df5-ab3a-be7029586225" providerId="ADAL" clId="{C7188B4D-3FCF-4A71-8605-A19EB573CD10}" dt="2023-09-22T14:44:18.323" v="58"/>
        <pc:sldMkLst>
          <pc:docMk/>
          <pc:sldMk cId="3614113530" sldId="257"/>
        </pc:sldMkLst>
        <pc:spChg chg="mod">
          <ac:chgData name="David Sproule" userId="c8dad340-932d-4df5-ab3a-be7029586225" providerId="ADAL" clId="{C7188B4D-3FCF-4A71-8605-A19EB573CD10}" dt="2023-09-22T14:43:42.373" v="51"/>
          <ac:spMkLst>
            <pc:docMk/>
            <pc:sldMk cId="3614113530" sldId="257"/>
            <ac:spMk id="2" creationId="{D353539A-FB88-35E4-A099-62701F154CFA}"/>
          </ac:spMkLst>
        </pc:spChg>
        <pc:spChg chg="mod">
          <ac:chgData name="David Sproule" userId="c8dad340-932d-4df5-ab3a-be7029586225" providerId="ADAL" clId="{C7188B4D-3FCF-4A71-8605-A19EB573CD10}" dt="2023-09-22T14:43:55.854" v="53"/>
          <ac:spMkLst>
            <pc:docMk/>
            <pc:sldMk cId="3614113530" sldId="257"/>
            <ac:spMk id="3" creationId="{0CAF674A-D9D8-8295-02DB-BA63870D8C77}"/>
          </ac:spMkLst>
        </pc:spChg>
      </pc:sldChg>
      <pc:sldChg chg="modSp add modAnim">
        <pc:chgData name="David Sproule" userId="c8dad340-932d-4df5-ab3a-be7029586225" providerId="ADAL" clId="{C7188B4D-3FCF-4A71-8605-A19EB573CD10}" dt="2023-09-22T14:45:03.237" v="62"/>
        <pc:sldMkLst>
          <pc:docMk/>
          <pc:sldMk cId="2197983763" sldId="258"/>
        </pc:sldMkLst>
        <pc:spChg chg="mod">
          <ac:chgData name="David Sproule" userId="c8dad340-932d-4df5-ab3a-be7029586225" providerId="ADAL" clId="{C7188B4D-3FCF-4A71-8605-A19EB573CD10}" dt="2023-09-22T14:44:29.758" v="60"/>
          <ac:spMkLst>
            <pc:docMk/>
            <pc:sldMk cId="2197983763" sldId="258"/>
            <ac:spMk id="3" creationId="{0CAF674A-D9D8-8295-02DB-BA63870D8C77}"/>
          </ac:spMkLst>
        </pc:spChg>
      </pc:sldChg>
      <pc:sldChg chg="modSp add modAnim">
        <pc:chgData name="David Sproule" userId="c8dad340-932d-4df5-ab3a-be7029586225" providerId="ADAL" clId="{C7188B4D-3FCF-4A71-8605-A19EB573CD10}" dt="2023-09-22T14:45:30.773" v="66"/>
        <pc:sldMkLst>
          <pc:docMk/>
          <pc:sldMk cId="1077555639" sldId="259"/>
        </pc:sldMkLst>
        <pc:spChg chg="mod">
          <ac:chgData name="David Sproule" userId="c8dad340-932d-4df5-ab3a-be7029586225" providerId="ADAL" clId="{C7188B4D-3FCF-4A71-8605-A19EB573CD10}" dt="2023-09-22T14:45:13.857" v="64"/>
          <ac:spMkLst>
            <pc:docMk/>
            <pc:sldMk cId="1077555639" sldId="259"/>
            <ac:spMk id="3" creationId="{0CAF674A-D9D8-8295-02DB-BA63870D8C77}"/>
          </ac:spMkLst>
        </pc:spChg>
      </pc:sldChg>
      <pc:sldChg chg="modSp add modAnim">
        <pc:chgData name="David Sproule" userId="c8dad340-932d-4df5-ab3a-be7029586225" providerId="ADAL" clId="{C7188B4D-3FCF-4A71-8605-A19EB573CD10}" dt="2023-09-22T14:46:01.515" v="69"/>
        <pc:sldMkLst>
          <pc:docMk/>
          <pc:sldMk cId="234687240" sldId="260"/>
        </pc:sldMkLst>
        <pc:spChg chg="mod">
          <ac:chgData name="David Sproule" userId="c8dad340-932d-4df5-ab3a-be7029586225" providerId="ADAL" clId="{C7188B4D-3FCF-4A71-8605-A19EB573CD10}" dt="2023-09-22T14:45:54.243" v="68"/>
          <ac:spMkLst>
            <pc:docMk/>
            <pc:sldMk cId="234687240" sldId="260"/>
            <ac:spMk id="3" creationId="{0CAF674A-D9D8-8295-02DB-BA63870D8C77}"/>
          </ac:spMkLst>
        </pc:spChg>
      </pc:sldChg>
      <pc:sldChg chg="del">
        <pc:chgData name="David Sproule" userId="c8dad340-932d-4df5-ab3a-be7029586225" providerId="ADAL" clId="{C7188B4D-3FCF-4A71-8605-A19EB573CD10}" dt="2023-09-22T14:43:46.452" v="52" actId="47"/>
        <pc:sldMkLst>
          <pc:docMk/>
          <pc:sldMk cId="3080452997" sldId="260"/>
        </pc:sldMkLst>
      </pc:sldChg>
      <pc:sldChg chg="modSp add modAnim">
        <pc:chgData name="David Sproule" userId="c8dad340-932d-4df5-ab3a-be7029586225" providerId="ADAL" clId="{C7188B4D-3FCF-4A71-8605-A19EB573CD10}" dt="2023-09-22T14:46:19.279" v="72"/>
        <pc:sldMkLst>
          <pc:docMk/>
          <pc:sldMk cId="105901061" sldId="261"/>
        </pc:sldMkLst>
        <pc:spChg chg="mod">
          <ac:chgData name="David Sproule" userId="c8dad340-932d-4df5-ab3a-be7029586225" providerId="ADAL" clId="{C7188B4D-3FCF-4A71-8605-A19EB573CD10}" dt="2023-09-22T14:46:11.879" v="71"/>
          <ac:spMkLst>
            <pc:docMk/>
            <pc:sldMk cId="105901061" sldId="261"/>
            <ac:spMk id="3" creationId="{0CAF674A-D9D8-8295-02DB-BA63870D8C77}"/>
          </ac:spMkLst>
        </pc:spChg>
      </pc:sldChg>
      <pc:sldChg chg="del">
        <pc:chgData name="David Sproule" userId="c8dad340-932d-4df5-ab3a-be7029586225" providerId="ADAL" clId="{C7188B4D-3FCF-4A71-8605-A19EB573CD10}" dt="2023-09-22T14:43:46.452" v="52" actId="47"/>
        <pc:sldMkLst>
          <pc:docMk/>
          <pc:sldMk cId="3965647468" sldId="261"/>
        </pc:sldMkLst>
      </pc:sldChg>
      <pc:sldChg chg="modSp add modAnim">
        <pc:chgData name="David Sproule" userId="c8dad340-932d-4df5-ab3a-be7029586225" providerId="ADAL" clId="{C7188B4D-3FCF-4A71-8605-A19EB573CD10}" dt="2023-09-22T14:46:59.779" v="75"/>
        <pc:sldMkLst>
          <pc:docMk/>
          <pc:sldMk cId="3038121868" sldId="262"/>
        </pc:sldMkLst>
        <pc:spChg chg="mod">
          <ac:chgData name="David Sproule" userId="c8dad340-932d-4df5-ab3a-be7029586225" providerId="ADAL" clId="{C7188B4D-3FCF-4A71-8605-A19EB573CD10}" dt="2023-09-22T14:46:30.273" v="74"/>
          <ac:spMkLst>
            <pc:docMk/>
            <pc:sldMk cId="3038121868" sldId="262"/>
            <ac:spMk id="3" creationId="{0CAF674A-D9D8-8295-02DB-BA63870D8C77}"/>
          </ac:spMkLst>
        </pc:spChg>
      </pc:sldChg>
      <pc:sldChg chg="modSp add modAnim">
        <pc:chgData name="David Sproule" userId="c8dad340-932d-4df5-ab3a-be7029586225" providerId="ADAL" clId="{C7188B4D-3FCF-4A71-8605-A19EB573CD10}" dt="2023-09-22T14:47:21.478" v="78"/>
        <pc:sldMkLst>
          <pc:docMk/>
          <pc:sldMk cId="1610884144" sldId="263"/>
        </pc:sldMkLst>
        <pc:spChg chg="mod">
          <ac:chgData name="David Sproule" userId="c8dad340-932d-4df5-ab3a-be7029586225" providerId="ADAL" clId="{C7188B4D-3FCF-4A71-8605-A19EB573CD10}" dt="2023-09-22T14:47:10.636" v="77"/>
          <ac:spMkLst>
            <pc:docMk/>
            <pc:sldMk cId="1610884144" sldId="263"/>
            <ac:spMk id="3" creationId="{0CAF674A-D9D8-8295-02DB-BA63870D8C77}"/>
          </ac:spMkLst>
        </pc:spChg>
      </pc:sldChg>
      <pc:sldChg chg="modSp add modAnim">
        <pc:chgData name="David Sproule" userId="c8dad340-932d-4df5-ab3a-be7029586225" providerId="ADAL" clId="{C7188B4D-3FCF-4A71-8605-A19EB573CD10}" dt="2023-09-22T14:47:47.646" v="81"/>
        <pc:sldMkLst>
          <pc:docMk/>
          <pc:sldMk cId="1363810546" sldId="264"/>
        </pc:sldMkLst>
        <pc:spChg chg="mod">
          <ac:chgData name="David Sproule" userId="c8dad340-932d-4df5-ab3a-be7029586225" providerId="ADAL" clId="{C7188B4D-3FCF-4A71-8605-A19EB573CD10}" dt="2023-09-22T14:47:37.851" v="80"/>
          <ac:spMkLst>
            <pc:docMk/>
            <pc:sldMk cId="1363810546" sldId="264"/>
            <ac:spMk id="3" creationId="{0CAF674A-D9D8-8295-02DB-BA63870D8C77}"/>
          </ac:spMkLst>
        </pc:spChg>
      </pc:sldChg>
      <pc:sldChg chg="modSp add modAnim">
        <pc:chgData name="David Sproule" userId="c8dad340-932d-4df5-ab3a-be7029586225" providerId="ADAL" clId="{C7188B4D-3FCF-4A71-8605-A19EB573CD10}" dt="2023-09-22T14:48:12.519" v="84"/>
        <pc:sldMkLst>
          <pc:docMk/>
          <pc:sldMk cId="4179300455" sldId="265"/>
        </pc:sldMkLst>
        <pc:spChg chg="mod">
          <ac:chgData name="David Sproule" userId="c8dad340-932d-4df5-ab3a-be7029586225" providerId="ADAL" clId="{C7188B4D-3FCF-4A71-8605-A19EB573CD10}" dt="2023-09-22T14:48:06.473" v="83"/>
          <ac:spMkLst>
            <pc:docMk/>
            <pc:sldMk cId="4179300455" sldId="265"/>
            <ac:spMk id="3" creationId="{0CAF674A-D9D8-8295-02DB-BA63870D8C77}"/>
          </ac:spMkLst>
        </pc:spChg>
      </pc:sldChg>
      <pc:sldChg chg="modSp add modAnim">
        <pc:chgData name="David Sproule" userId="c8dad340-932d-4df5-ab3a-be7029586225" providerId="ADAL" clId="{C7188B4D-3FCF-4A71-8605-A19EB573CD10}" dt="2023-09-22T14:48:21.398" v="86"/>
        <pc:sldMkLst>
          <pc:docMk/>
          <pc:sldMk cId="448882606" sldId="266"/>
        </pc:sldMkLst>
        <pc:spChg chg="mod">
          <ac:chgData name="David Sproule" userId="c8dad340-932d-4df5-ab3a-be7029586225" providerId="ADAL" clId="{C7188B4D-3FCF-4A71-8605-A19EB573CD10}" dt="2023-09-22T14:48:21.398" v="86"/>
          <ac:spMkLst>
            <pc:docMk/>
            <pc:sldMk cId="448882606" sldId="266"/>
            <ac:spMk id="3" creationId="{0CAF674A-D9D8-8295-02DB-BA63870D8C77}"/>
          </ac:spMkLst>
        </pc:spChg>
      </pc:sldChg>
      <pc:sldChg chg="modSp add modAnim">
        <pc:chgData name="David Sproule" userId="c8dad340-932d-4df5-ab3a-be7029586225" providerId="ADAL" clId="{C7188B4D-3FCF-4A71-8605-A19EB573CD10}" dt="2023-09-22T14:48:47.525" v="89"/>
        <pc:sldMkLst>
          <pc:docMk/>
          <pc:sldMk cId="396414034" sldId="267"/>
        </pc:sldMkLst>
        <pc:spChg chg="mod">
          <ac:chgData name="David Sproule" userId="c8dad340-932d-4df5-ab3a-be7029586225" providerId="ADAL" clId="{C7188B4D-3FCF-4A71-8605-A19EB573CD10}" dt="2023-09-22T14:48:35.550" v="88"/>
          <ac:spMkLst>
            <pc:docMk/>
            <pc:sldMk cId="396414034" sldId="267"/>
            <ac:spMk id="3" creationId="{0CAF674A-D9D8-8295-02DB-BA63870D8C77}"/>
          </ac:spMkLst>
        </pc:spChg>
      </pc:sldChg>
      <pc:sldChg chg="del">
        <pc:chgData name="David Sproule" userId="c8dad340-932d-4df5-ab3a-be7029586225" providerId="ADAL" clId="{C7188B4D-3FCF-4A71-8605-A19EB573CD10}" dt="2023-09-22T14:43:46.452" v="52" actId="47"/>
        <pc:sldMkLst>
          <pc:docMk/>
          <pc:sldMk cId="2325916823" sldId="267"/>
        </pc:sldMkLst>
      </pc:sldChg>
      <pc:sldChg chg="modSp add modAnim">
        <pc:chgData name="David Sproule" userId="c8dad340-932d-4df5-ab3a-be7029586225" providerId="ADAL" clId="{C7188B4D-3FCF-4A71-8605-A19EB573CD10}" dt="2023-09-22T14:49:16.059" v="93"/>
        <pc:sldMkLst>
          <pc:docMk/>
          <pc:sldMk cId="3446444251" sldId="268"/>
        </pc:sldMkLst>
        <pc:spChg chg="mod">
          <ac:chgData name="David Sproule" userId="c8dad340-932d-4df5-ab3a-be7029586225" providerId="ADAL" clId="{C7188B4D-3FCF-4A71-8605-A19EB573CD10}" dt="2023-09-22T14:48:57.441" v="91"/>
          <ac:spMkLst>
            <pc:docMk/>
            <pc:sldMk cId="3446444251" sldId="268"/>
            <ac:spMk id="3" creationId="{0CAF674A-D9D8-8295-02DB-BA63870D8C77}"/>
          </ac:spMkLst>
        </pc:spChg>
      </pc:sldChg>
      <pc:sldChg chg="modSp add modAnim">
        <pc:chgData name="David Sproule" userId="c8dad340-932d-4df5-ab3a-be7029586225" providerId="ADAL" clId="{C7188B4D-3FCF-4A71-8605-A19EB573CD10}" dt="2023-09-24T18:17:09.256" v="226" actId="20577"/>
        <pc:sldMkLst>
          <pc:docMk/>
          <pc:sldMk cId="2854817415" sldId="269"/>
        </pc:sldMkLst>
        <pc:spChg chg="mod">
          <ac:chgData name="David Sproule" userId="c8dad340-932d-4df5-ab3a-be7029586225" providerId="ADAL" clId="{C7188B4D-3FCF-4A71-8605-A19EB573CD10}" dt="2023-09-24T18:17:09.256" v="226" actId="20577"/>
          <ac:spMkLst>
            <pc:docMk/>
            <pc:sldMk cId="2854817415" sldId="269"/>
            <ac:spMk id="3" creationId="{0CAF674A-D9D8-8295-02DB-BA63870D8C77}"/>
          </ac:spMkLst>
        </pc:spChg>
      </pc:sldChg>
      <pc:sldChg chg="modSp add modAnim">
        <pc:chgData name="David Sproule" userId="c8dad340-932d-4df5-ab3a-be7029586225" providerId="ADAL" clId="{C7188B4D-3FCF-4A71-8605-A19EB573CD10}" dt="2023-09-22T14:50:03.525" v="99"/>
        <pc:sldMkLst>
          <pc:docMk/>
          <pc:sldMk cId="3088531570" sldId="270"/>
        </pc:sldMkLst>
        <pc:spChg chg="mod">
          <ac:chgData name="David Sproule" userId="c8dad340-932d-4df5-ab3a-be7029586225" providerId="ADAL" clId="{C7188B4D-3FCF-4A71-8605-A19EB573CD10}" dt="2023-09-22T14:49:55.749" v="98"/>
          <ac:spMkLst>
            <pc:docMk/>
            <pc:sldMk cId="3088531570" sldId="270"/>
            <ac:spMk id="3" creationId="{0CAF674A-D9D8-8295-02DB-BA63870D8C77}"/>
          </ac:spMkLst>
        </pc:spChg>
      </pc:sldChg>
      <pc:sldChg chg="modSp add modAnim">
        <pc:chgData name="David Sproule" userId="c8dad340-932d-4df5-ab3a-be7029586225" providerId="ADAL" clId="{C7188B4D-3FCF-4A71-8605-A19EB573CD10}" dt="2023-09-24T18:24:14.494" v="323" actId="20577"/>
        <pc:sldMkLst>
          <pc:docMk/>
          <pc:sldMk cId="1353309556" sldId="271"/>
        </pc:sldMkLst>
        <pc:spChg chg="mod">
          <ac:chgData name="David Sproule" userId="c8dad340-932d-4df5-ab3a-be7029586225" providerId="ADAL" clId="{C7188B4D-3FCF-4A71-8605-A19EB573CD10}" dt="2023-09-24T18:24:14.494" v="323" actId="20577"/>
          <ac:spMkLst>
            <pc:docMk/>
            <pc:sldMk cId="1353309556" sldId="271"/>
            <ac:spMk id="3" creationId="{0CAF674A-D9D8-8295-02DB-BA63870D8C77}"/>
          </ac:spMkLst>
        </pc:spChg>
      </pc:sldChg>
      <pc:sldChg chg="del">
        <pc:chgData name="David Sproule" userId="c8dad340-932d-4df5-ab3a-be7029586225" providerId="ADAL" clId="{C7188B4D-3FCF-4A71-8605-A19EB573CD10}" dt="2023-09-22T14:43:46.452" v="52" actId="47"/>
        <pc:sldMkLst>
          <pc:docMk/>
          <pc:sldMk cId="1032129005" sldId="272"/>
        </pc:sldMkLst>
      </pc:sldChg>
      <pc:sldChg chg="modSp add modAnim">
        <pc:chgData name="David Sproule" userId="c8dad340-932d-4df5-ab3a-be7029586225" providerId="ADAL" clId="{C7188B4D-3FCF-4A71-8605-A19EB573CD10}" dt="2023-09-22T14:50:32.778" v="103"/>
        <pc:sldMkLst>
          <pc:docMk/>
          <pc:sldMk cId="1983444837" sldId="272"/>
        </pc:sldMkLst>
        <pc:spChg chg="mod">
          <ac:chgData name="David Sproule" userId="c8dad340-932d-4df5-ab3a-be7029586225" providerId="ADAL" clId="{C7188B4D-3FCF-4A71-8605-A19EB573CD10}" dt="2023-09-22T14:50:32.778" v="103"/>
          <ac:spMkLst>
            <pc:docMk/>
            <pc:sldMk cId="1983444837" sldId="272"/>
            <ac:spMk id="3" creationId="{0CAF674A-D9D8-8295-02DB-BA63870D8C77}"/>
          </ac:spMkLst>
        </pc:spChg>
      </pc:sldChg>
      <pc:sldChg chg="del">
        <pc:chgData name="David Sproule" userId="c8dad340-932d-4df5-ab3a-be7029586225" providerId="ADAL" clId="{C7188B4D-3FCF-4A71-8605-A19EB573CD10}" dt="2023-09-22T14:43:46.452" v="52" actId="47"/>
        <pc:sldMkLst>
          <pc:docMk/>
          <pc:sldMk cId="1286891872" sldId="273"/>
        </pc:sldMkLst>
      </pc:sldChg>
      <pc:sldChg chg="modSp add modAnim">
        <pc:chgData name="David Sproule" userId="c8dad340-932d-4df5-ab3a-be7029586225" providerId="ADAL" clId="{C7188B4D-3FCF-4A71-8605-A19EB573CD10}" dt="2023-09-22T14:50:43.968" v="105"/>
        <pc:sldMkLst>
          <pc:docMk/>
          <pc:sldMk cId="4060170327" sldId="273"/>
        </pc:sldMkLst>
        <pc:spChg chg="mod">
          <ac:chgData name="David Sproule" userId="c8dad340-932d-4df5-ab3a-be7029586225" providerId="ADAL" clId="{C7188B4D-3FCF-4A71-8605-A19EB573CD10}" dt="2023-09-22T14:50:43.968" v="105"/>
          <ac:spMkLst>
            <pc:docMk/>
            <pc:sldMk cId="4060170327" sldId="273"/>
            <ac:spMk id="3" creationId="{0CAF674A-D9D8-8295-02DB-BA63870D8C77}"/>
          </ac:spMkLst>
        </pc:spChg>
      </pc:sldChg>
      <pc:sldChg chg="del">
        <pc:chgData name="David Sproule" userId="c8dad340-932d-4df5-ab3a-be7029586225" providerId="ADAL" clId="{C7188B4D-3FCF-4A71-8605-A19EB573CD10}" dt="2023-09-22T14:43:46.452" v="52" actId="47"/>
        <pc:sldMkLst>
          <pc:docMk/>
          <pc:sldMk cId="678471584" sldId="274"/>
        </pc:sldMkLst>
      </pc:sldChg>
      <pc:sldChg chg="modSp add modAnim">
        <pc:chgData name="David Sproule" userId="c8dad340-932d-4df5-ab3a-be7029586225" providerId="ADAL" clId="{C7188B4D-3FCF-4A71-8605-A19EB573CD10}" dt="2023-09-22T14:50:56.764" v="107"/>
        <pc:sldMkLst>
          <pc:docMk/>
          <pc:sldMk cId="2599357056" sldId="274"/>
        </pc:sldMkLst>
        <pc:spChg chg="mod">
          <ac:chgData name="David Sproule" userId="c8dad340-932d-4df5-ab3a-be7029586225" providerId="ADAL" clId="{C7188B4D-3FCF-4A71-8605-A19EB573CD10}" dt="2023-09-22T14:50:56.764" v="107"/>
          <ac:spMkLst>
            <pc:docMk/>
            <pc:sldMk cId="2599357056" sldId="274"/>
            <ac:spMk id="3" creationId="{0CAF674A-D9D8-8295-02DB-BA63870D8C77}"/>
          </ac:spMkLst>
        </pc:spChg>
      </pc:sldChg>
      <pc:sldChg chg="del">
        <pc:chgData name="David Sproule" userId="c8dad340-932d-4df5-ab3a-be7029586225" providerId="ADAL" clId="{C7188B4D-3FCF-4A71-8605-A19EB573CD10}" dt="2023-09-22T14:43:46.452" v="52" actId="47"/>
        <pc:sldMkLst>
          <pc:docMk/>
          <pc:sldMk cId="652091806" sldId="275"/>
        </pc:sldMkLst>
      </pc:sldChg>
      <pc:sldChg chg="modSp">
        <pc:chgData name="David Sproule" userId="c8dad340-932d-4df5-ab3a-be7029586225" providerId="ADAL" clId="{C7188B4D-3FCF-4A71-8605-A19EB573CD10}" dt="2023-09-22T14:53:58.238" v="110" actId="20577"/>
        <pc:sldMkLst>
          <pc:docMk/>
          <pc:sldMk cId="3080452997" sldId="275"/>
        </pc:sldMkLst>
        <pc:spChg chg="mod">
          <ac:chgData name="David Sproule" userId="c8dad340-932d-4df5-ab3a-be7029586225" providerId="ADAL" clId="{C7188B4D-3FCF-4A71-8605-A19EB573CD10}" dt="2023-09-22T14:53:58.238" v="110" actId="20577"/>
          <ac:spMkLst>
            <pc:docMk/>
            <pc:sldMk cId="3080452997" sldId="275"/>
            <ac:spMk id="5" creationId="{EF268A04-2D7B-DB26-B2E0-E5D3D38E20F0}"/>
          </ac:spMkLst>
        </pc:spChg>
      </pc:sldChg>
      <pc:sldChg chg="del">
        <pc:chgData name="David Sproule" userId="c8dad340-932d-4df5-ab3a-be7029586225" providerId="ADAL" clId="{C7188B4D-3FCF-4A71-8605-A19EB573CD10}" dt="2023-09-22T14:43:46.452" v="52" actId="47"/>
        <pc:sldMkLst>
          <pc:docMk/>
          <pc:sldMk cId="3114349412" sldId="276"/>
        </pc:sldMkLst>
      </pc:sldChg>
      <pc:sldChg chg="del">
        <pc:chgData name="David Sproule" userId="c8dad340-932d-4df5-ab3a-be7029586225" providerId="ADAL" clId="{C7188B4D-3FCF-4A71-8605-A19EB573CD10}" dt="2023-09-22T14:43:46.452" v="52" actId="47"/>
        <pc:sldMkLst>
          <pc:docMk/>
          <pc:sldMk cId="3687728230" sldId="277"/>
        </pc:sldMkLst>
      </pc:sldChg>
      <pc:sldChg chg="del">
        <pc:chgData name="David Sproule" userId="c8dad340-932d-4df5-ab3a-be7029586225" providerId="ADAL" clId="{C7188B4D-3FCF-4A71-8605-A19EB573CD10}" dt="2023-09-22T14:43:46.452" v="52" actId="47"/>
        <pc:sldMkLst>
          <pc:docMk/>
          <pc:sldMk cId="2314747844" sldId="278"/>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A silhouette of a person and sheep&#10;&#10;Description automatically generated with low confidence">
            <a:extLst>
              <a:ext uri="{FF2B5EF4-FFF2-40B4-BE49-F238E27FC236}">
                <a16:creationId xmlns:a16="http://schemas.microsoft.com/office/drawing/2014/main" id="{C14731D3-B99E-591E-3539-3EA153F1F3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3BD7CD5-3234-20C8-DF23-2553635DE020}"/>
              </a:ext>
            </a:extLst>
          </p:cNvPr>
          <p:cNvSpPr>
            <a:spLocks noGrp="1"/>
          </p:cNvSpPr>
          <p:nvPr>
            <p:ph type="ctrTitle"/>
          </p:nvPr>
        </p:nvSpPr>
        <p:spPr>
          <a:xfrm>
            <a:off x="98854" y="5892071"/>
            <a:ext cx="9630032" cy="830005"/>
          </a:xfrm>
        </p:spPr>
        <p:txBody>
          <a:bodyPr anchor="t" anchorCtr="0">
            <a:normAutofit/>
          </a:bodyPr>
          <a:lstStyle>
            <a:lvl1pPr algn="l">
              <a:defRPr sz="32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414108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03728-F503-CA18-6F8B-CD84A920F0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EAA521-6B61-E424-99BA-F6192B7A53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D79213-D11A-B502-6AC4-AD16A165B497}"/>
              </a:ext>
            </a:extLst>
          </p:cNvPr>
          <p:cNvSpPr>
            <a:spLocks noGrp="1"/>
          </p:cNvSpPr>
          <p:nvPr>
            <p:ph type="dt" sz="half" idx="10"/>
          </p:nvPr>
        </p:nvSpPr>
        <p:spPr/>
        <p:txBody>
          <a:bodyPr/>
          <a:lstStyle/>
          <a:p>
            <a:fld id="{C9DB1E6F-1179-4A18-837E-A04DA3872D1D}" type="datetimeFigureOut">
              <a:rPr lang="en-US" smtClean="0"/>
              <a:t>9/24/2023</a:t>
            </a:fld>
            <a:endParaRPr lang="en-US"/>
          </a:p>
        </p:txBody>
      </p:sp>
      <p:sp>
        <p:nvSpPr>
          <p:cNvPr id="5" name="Footer Placeholder 4">
            <a:extLst>
              <a:ext uri="{FF2B5EF4-FFF2-40B4-BE49-F238E27FC236}">
                <a16:creationId xmlns:a16="http://schemas.microsoft.com/office/drawing/2014/main" id="{65CDA554-D091-1EBE-EB36-C54CC33CB1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2C0445-D40D-D058-F89C-45F477B5773F}"/>
              </a:ext>
            </a:extLst>
          </p:cNvPr>
          <p:cNvSpPr>
            <a:spLocks noGrp="1"/>
          </p:cNvSpPr>
          <p:nvPr>
            <p:ph type="sldNum" sz="quarter" idx="12"/>
          </p:nvPr>
        </p:nvSpPr>
        <p:spPr/>
        <p:txBody>
          <a:bodyPr/>
          <a:lstStyle/>
          <a:p>
            <a:fld id="{7BAB6DF6-61A6-486E-9126-15C4DE77F359}" type="slidenum">
              <a:rPr lang="en-US" smtClean="0"/>
              <a:t>‹#›</a:t>
            </a:fld>
            <a:endParaRPr lang="en-US"/>
          </a:p>
        </p:txBody>
      </p:sp>
    </p:spTree>
    <p:extLst>
      <p:ext uri="{BB962C8B-B14F-4D97-AF65-F5344CB8AC3E}">
        <p14:creationId xmlns:p14="http://schemas.microsoft.com/office/powerpoint/2010/main" val="207695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D3B0DB-98A3-174B-57C0-227D9B1D87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DDCFD0-DDBE-6BDA-5F92-613E62A7A8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1A986B-44DD-A2DA-4023-A0251923509F}"/>
              </a:ext>
            </a:extLst>
          </p:cNvPr>
          <p:cNvSpPr>
            <a:spLocks noGrp="1"/>
          </p:cNvSpPr>
          <p:nvPr>
            <p:ph type="dt" sz="half" idx="10"/>
          </p:nvPr>
        </p:nvSpPr>
        <p:spPr/>
        <p:txBody>
          <a:bodyPr/>
          <a:lstStyle/>
          <a:p>
            <a:fld id="{C9DB1E6F-1179-4A18-837E-A04DA3872D1D}" type="datetimeFigureOut">
              <a:rPr lang="en-US" smtClean="0"/>
              <a:t>9/24/2023</a:t>
            </a:fld>
            <a:endParaRPr lang="en-US"/>
          </a:p>
        </p:txBody>
      </p:sp>
      <p:sp>
        <p:nvSpPr>
          <p:cNvPr id="5" name="Footer Placeholder 4">
            <a:extLst>
              <a:ext uri="{FF2B5EF4-FFF2-40B4-BE49-F238E27FC236}">
                <a16:creationId xmlns:a16="http://schemas.microsoft.com/office/drawing/2014/main" id="{76C58816-3D6B-B3FE-E751-01B852D87E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DF8D1-3787-A3DE-6691-9DD588E0E499}"/>
              </a:ext>
            </a:extLst>
          </p:cNvPr>
          <p:cNvSpPr>
            <a:spLocks noGrp="1"/>
          </p:cNvSpPr>
          <p:nvPr>
            <p:ph type="sldNum" sz="quarter" idx="12"/>
          </p:nvPr>
        </p:nvSpPr>
        <p:spPr/>
        <p:txBody>
          <a:bodyPr/>
          <a:lstStyle/>
          <a:p>
            <a:fld id="{7BAB6DF6-61A6-486E-9126-15C4DE77F359}" type="slidenum">
              <a:rPr lang="en-US" smtClean="0"/>
              <a:t>‹#›</a:t>
            </a:fld>
            <a:endParaRPr lang="en-US"/>
          </a:p>
        </p:txBody>
      </p:sp>
    </p:spTree>
    <p:extLst>
      <p:ext uri="{BB962C8B-B14F-4D97-AF65-F5344CB8AC3E}">
        <p14:creationId xmlns:p14="http://schemas.microsoft.com/office/powerpoint/2010/main" val="225859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2" name="Picture 11" descr="A picture containing text, screenshot, mammal, silhouette&#10;&#10;Description automatically generated">
            <a:extLst>
              <a:ext uri="{FF2B5EF4-FFF2-40B4-BE49-F238E27FC236}">
                <a16:creationId xmlns:a16="http://schemas.microsoft.com/office/drawing/2014/main" id="{C2827F6D-4026-734B-92A0-2C4492A1D61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D54D40D-C58E-0940-FC7A-D22DA8A57056}"/>
              </a:ext>
            </a:extLst>
          </p:cNvPr>
          <p:cNvSpPr>
            <a:spLocks noGrp="1"/>
          </p:cNvSpPr>
          <p:nvPr>
            <p:ph type="title"/>
          </p:nvPr>
        </p:nvSpPr>
        <p:spPr>
          <a:xfrm>
            <a:off x="255373" y="700575"/>
            <a:ext cx="11681254" cy="601362"/>
          </a:xfrm>
          <a:solidFill>
            <a:srgbClr val="AD450B"/>
          </a:solidFill>
        </p:spPr>
        <p:txBody>
          <a:bodyPr/>
          <a:lstStyle>
            <a:lvl1pPr algn="ctr">
              <a:defRPr b="1">
                <a:solidFill>
                  <a:schemeClr val="bg1"/>
                </a:solidFill>
                <a:effectLst>
                  <a:outerShdw blurRad="50800" dist="50800" dir="2700000" algn="ctr" rotWithShape="0">
                    <a:schemeClr val="tx1"/>
                  </a:outerShdw>
                </a:effectLst>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BDEF77DE-B66E-2921-6F88-AE39E97F5432}"/>
              </a:ext>
            </a:extLst>
          </p:cNvPr>
          <p:cNvSpPr>
            <a:spLocks noGrp="1"/>
          </p:cNvSpPr>
          <p:nvPr>
            <p:ph idx="1"/>
          </p:nvPr>
        </p:nvSpPr>
        <p:spPr>
          <a:xfrm>
            <a:off x="255373" y="1401417"/>
            <a:ext cx="11810731" cy="5456583"/>
          </a:xfrm>
        </p:spPr>
        <p:txBody>
          <a:bodyPr/>
          <a:lstStyle>
            <a:lvl1pPr marL="396875" indent="-396875">
              <a:buFont typeface="+mj-lt"/>
              <a:buAutoNum type="arabicPeriod"/>
              <a:defRPr b="1">
                <a:effectLst/>
              </a:defRPr>
            </a:lvl1pPr>
            <a:lvl2pPr marL="804863" indent="-407988">
              <a:buFont typeface="+mj-lt"/>
              <a:buAutoNum type="alphaLcPeriod"/>
              <a:defRPr b="1">
                <a:effectLst/>
              </a:defRPr>
            </a:lvl2pPr>
            <a:lvl3pPr marL="1262063" indent="-457200">
              <a:buFont typeface="+mj-lt"/>
              <a:buAutoNum type="romanLcPeriod"/>
              <a:defRPr b="1">
                <a:effectLst/>
              </a:defRPr>
            </a:lvl3pPr>
            <a:lvl4pPr>
              <a:defRPr b="1">
                <a:effectLst/>
              </a:defRPr>
            </a:lvl4pPr>
            <a:lvl5pPr>
              <a:defRPr b="1">
                <a:effectL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20437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CF9BB-F9F5-328B-1703-72D7875B4A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314D39-59F3-44D6-7232-57AA26DED8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3FABE1-A2F3-D6AB-3D67-C5BF9DBAEEB7}"/>
              </a:ext>
            </a:extLst>
          </p:cNvPr>
          <p:cNvSpPr>
            <a:spLocks noGrp="1"/>
          </p:cNvSpPr>
          <p:nvPr>
            <p:ph type="dt" sz="half" idx="10"/>
          </p:nvPr>
        </p:nvSpPr>
        <p:spPr/>
        <p:txBody>
          <a:bodyPr/>
          <a:lstStyle/>
          <a:p>
            <a:fld id="{C9DB1E6F-1179-4A18-837E-A04DA3872D1D}" type="datetimeFigureOut">
              <a:rPr lang="en-US" smtClean="0"/>
              <a:t>9/24/2023</a:t>
            </a:fld>
            <a:endParaRPr lang="en-US"/>
          </a:p>
        </p:txBody>
      </p:sp>
      <p:sp>
        <p:nvSpPr>
          <p:cNvPr id="5" name="Footer Placeholder 4">
            <a:extLst>
              <a:ext uri="{FF2B5EF4-FFF2-40B4-BE49-F238E27FC236}">
                <a16:creationId xmlns:a16="http://schemas.microsoft.com/office/drawing/2014/main" id="{258829B6-2BAD-15D0-7125-EB30F888FF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049972-030E-4B44-8DD1-BECD405F801C}"/>
              </a:ext>
            </a:extLst>
          </p:cNvPr>
          <p:cNvSpPr>
            <a:spLocks noGrp="1"/>
          </p:cNvSpPr>
          <p:nvPr>
            <p:ph type="sldNum" sz="quarter" idx="12"/>
          </p:nvPr>
        </p:nvSpPr>
        <p:spPr/>
        <p:txBody>
          <a:bodyPr/>
          <a:lstStyle/>
          <a:p>
            <a:fld id="{7BAB6DF6-61A6-486E-9126-15C4DE77F359}" type="slidenum">
              <a:rPr lang="en-US" smtClean="0"/>
              <a:t>‹#›</a:t>
            </a:fld>
            <a:endParaRPr lang="en-US"/>
          </a:p>
        </p:txBody>
      </p:sp>
    </p:spTree>
    <p:extLst>
      <p:ext uri="{BB962C8B-B14F-4D97-AF65-F5344CB8AC3E}">
        <p14:creationId xmlns:p14="http://schemas.microsoft.com/office/powerpoint/2010/main" val="2844755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C5793-ACF0-5912-D562-5F049400B9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DA8A9E-B115-8950-F6B1-F215187FFF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09D5372-1488-B801-D249-920EECC046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1D4829-384A-8244-BC5B-EC699C1BB8E5}"/>
              </a:ext>
            </a:extLst>
          </p:cNvPr>
          <p:cNvSpPr>
            <a:spLocks noGrp="1"/>
          </p:cNvSpPr>
          <p:nvPr>
            <p:ph type="dt" sz="half" idx="10"/>
          </p:nvPr>
        </p:nvSpPr>
        <p:spPr/>
        <p:txBody>
          <a:bodyPr/>
          <a:lstStyle/>
          <a:p>
            <a:fld id="{C9DB1E6F-1179-4A18-837E-A04DA3872D1D}" type="datetimeFigureOut">
              <a:rPr lang="en-US" smtClean="0"/>
              <a:t>9/24/2023</a:t>
            </a:fld>
            <a:endParaRPr lang="en-US"/>
          </a:p>
        </p:txBody>
      </p:sp>
      <p:sp>
        <p:nvSpPr>
          <p:cNvPr id="6" name="Footer Placeholder 5">
            <a:extLst>
              <a:ext uri="{FF2B5EF4-FFF2-40B4-BE49-F238E27FC236}">
                <a16:creationId xmlns:a16="http://schemas.microsoft.com/office/drawing/2014/main" id="{0FE13588-F651-0F37-0CFB-F6ABC4EA2E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A71DC1-F2B3-E3FF-C945-4E12DD7ECC68}"/>
              </a:ext>
            </a:extLst>
          </p:cNvPr>
          <p:cNvSpPr>
            <a:spLocks noGrp="1"/>
          </p:cNvSpPr>
          <p:nvPr>
            <p:ph type="sldNum" sz="quarter" idx="12"/>
          </p:nvPr>
        </p:nvSpPr>
        <p:spPr/>
        <p:txBody>
          <a:bodyPr/>
          <a:lstStyle/>
          <a:p>
            <a:fld id="{7BAB6DF6-61A6-486E-9126-15C4DE77F359}" type="slidenum">
              <a:rPr lang="en-US" smtClean="0"/>
              <a:t>‹#›</a:t>
            </a:fld>
            <a:endParaRPr lang="en-US"/>
          </a:p>
        </p:txBody>
      </p:sp>
    </p:spTree>
    <p:extLst>
      <p:ext uri="{BB962C8B-B14F-4D97-AF65-F5344CB8AC3E}">
        <p14:creationId xmlns:p14="http://schemas.microsoft.com/office/powerpoint/2010/main" val="418130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06B1D-13BB-EA34-6E07-610205BBB3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D35EB4-542A-6260-A575-5EA0CA2764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FEFA8D5-CA11-BE8B-2608-2E61E8732E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65C326-3546-5B2B-B936-A07A947547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9724C4-5E14-03CB-3687-F3F7092187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450143-62D7-AF9B-0040-9F347CBF855E}"/>
              </a:ext>
            </a:extLst>
          </p:cNvPr>
          <p:cNvSpPr>
            <a:spLocks noGrp="1"/>
          </p:cNvSpPr>
          <p:nvPr>
            <p:ph type="dt" sz="half" idx="10"/>
          </p:nvPr>
        </p:nvSpPr>
        <p:spPr/>
        <p:txBody>
          <a:bodyPr/>
          <a:lstStyle/>
          <a:p>
            <a:fld id="{C9DB1E6F-1179-4A18-837E-A04DA3872D1D}" type="datetimeFigureOut">
              <a:rPr lang="en-US" smtClean="0"/>
              <a:t>9/24/2023</a:t>
            </a:fld>
            <a:endParaRPr lang="en-US"/>
          </a:p>
        </p:txBody>
      </p:sp>
      <p:sp>
        <p:nvSpPr>
          <p:cNvPr id="8" name="Footer Placeholder 7">
            <a:extLst>
              <a:ext uri="{FF2B5EF4-FFF2-40B4-BE49-F238E27FC236}">
                <a16:creationId xmlns:a16="http://schemas.microsoft.com/office/drawing/2014/main" id="{03C01D39-98D3-9B83-7B9C-A367CFB1F98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2C9F75-B047-9CCA-386E-7302BEC6661B}"/>
              </a:ext>
            </a:extLst>
          </p:cNvPr>
          <p:cNvSpPr>
            <a:spLocks noGrp="1"/>
          </p:cNvSpPr>
          <p:nvPr>
            <p:ph type="sldNum" sz="quarter" idx="12"/>
          </p:nvPr>
        </p:nvSpPr>
        <p:spPr/>
        <p:txBody>
          <a:bodyPr/>
          <a:lstStyle/>
          <a:p>
            <a:fld id="{7BAB6DF6-61A6-486E-9126-15C4DE77F359}" type="slidenum">
              <a:rPr lang="en-US" smtClean="0"/>
              <a:t>‹#›</a:t>
            </a:fld>
            <a:endParaRPr lang="en-US"/>
          </a:p>
        </p:txBody>
      </p:sp>
    </p:spTree>
    <p:extLst>
      <p:ext uri="{BB962C8B-B14F-4D97-AF65-F5344CB8AC3E}">
        <p14:creationId xmlns:p14="http://schemas.microsoft.com/office/powerpoint/2010/main" val="2409438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B9EBE-6496-7D8C-EDED-3EF4823B7A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6FE9FB-1814-D78C-98ED-2BB308D50854}"/>
              </a:ext>
            </a:extLst>
          </p:cNvPr>
          <p:cNvSpPr>
            <a:spLocks noGrp="1"/>
          </p:cNvSpPr>
          <p:nvPr>
            <p:ph type="dt" sz="half" idx="10"/>
          </p:nvPr>
        </p:nvSpPr>
        <p:spPr/>
        <p:txBody>
          <a:bodyPr/>
          <a:lstStyle/>
          <a:p>
            <a:fld id="{C9DB1E6F-1179-4A18-837E-A04DA3872D1D}" type="datetimeFigureOut">
              <a:rPr lang="en-US" smtClean="0"/>
              <a:t>9/24/2023</a:t>
            </a:fld>
            <a:endParaRPr lang="en-US"/>
          </a:p>
        </p:txBody>
      </p:sp>
      <p:sp>
        <p:nvSpPr>
          <p:cNvPr id="4" name="Footer Placeholder 3">
            <a:extLst>
              <a:ext uri="{FF2B5EF4-FFF2-40B4-BE49-F238E27FC236}">
                <a16:creationId xmlns:a16="http://schemas.microsoft.com/office/drawing/2014/main" id="{882E3368-5742-F564-480D-02A13D98E5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821FD3C-5B9D-DF75-9BB9-035084E6697F}"/>
              </a:ext>
            </a:extLst>
          </p:cNvPr>
          <p:cNvSpPr>
            <a:spLocks noGrp="1"/>
          </p:cNvSpPr>
          <p:nvPr>
            <p:ph type="sldNum" sz="quarter" idx="12"/>
          </p:nvPr>
        </p:nvSpPr>
        <p:spPr/>
        <p:txBody>
          <a:bodyPr/>
          <a:lstStyle/>
          <a:p>
            <a:fld id="{7BAB6DF6-61A6-486E-9126-15C4DE77F359}" type="slidenum">
              <a:rPr lang="en-US" smtClean="0"/>
              <a:t>‹#›</a:t>
            </a:fld>
            <a:endParaRPr lang="en-US"/>
          </a:p>
        </p:txBody>
      </p:sp>
    </p:spTree>
    <p:extLst>
      <p:ext uri="{BB962C8B-B14F-4D97-AF65-F5344CB8AC3E}">
        <p14:creationId xmlns:p14="http://schemas.microsoft.com/office/powerpoint/2010/main" val="323032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4D3C8F-3AB6-BB20-7B6C-947448A47808}"/>
              </a:ext>
            </a:extLst>
          </p:cNvPr>
          <p:cNvSpPr>
            <a:spLocks noGrp="1"/>
          </p:cNvSpPr>
          <p:nvPr>
            <p:ph type="dt" sz="half" idx="10"/>
          </p:nvPr>
        </p:nvSpPr>
        <p:spPr/>
        <p:txBody>
          <a:bodyPr/>
          <a:lstStyle/>
          <a:p>
            <a:fld id="{C9DB1E6F-1179-4A18-837E-A04DA3872D1D}" type="datetimeFigureOut">
              <a:rPr lang="en-US" smtClean="0"/>
              <a:t>9/24/2023</a:t>
            </a:fld>
            <a:endParaRPr lang="en-US"/>
          </a:p>
        </p:txBody>
      </p:sp>
      <p:sp>
        <p:nvSpPr>
          <p:cNvPr id="3" name="Footer Placeholder 2">
            <a:extLst>
              <a:ext uri="{FF2B5EF4-FFF2-40B4-BE49-F238E27FC236}">
                <a16:creationId xmlns:a16="http://schemas.microsoft.com/office/drawing/2014/main" id="{F77A1BA3-EC0A-5EDF-D08E-9467487038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8F2196D-DA6D-FB34-90A2-2E4501DA4F28}"/>
              </a:ext>
            </a:extLst>
          </p:cNvPr>
          <p:cNvSpPr>
            <a:spLocks noGrp="1"/>
          </p:cNvSpPr>
          <p:nvPr>
            <p:ph type="sldNum" sz="quarter" idx="12"/>
          </p:nvPr>
        </p:nvSpPr>
        <p:spPr/>
        <p:txBody>
          <a:bodyPr/>
          <a:lstStyle/>
          <a:p>
            <a:fld id="{7BAB6DF6-61A6-486E-9126-15C4DE77F359}" type="slidenum">
              <a:rPr lang="en-US" smtClean="0"/>
              <a:t>‹#›</a:t>
            </a:fld>
            <a:endParaRPr lang="en-US"/>
          </a:p>
        </p:txBody>
      </p:sp>
    </p:spTree>
    <p:extLst>
      <p:ext uri="{BB962C8B-B14F-4D97-AF65-F5344CB8AC3E}">
        <p14:creationId xmlns:p14="http://schemas.microsoft.com/office/powerpoint/2010/main" val="3255781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C81B-4E75-2029-ACBA-9AC2C91BC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BC15D9-71FC-17D5-541E-2F7EE12530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E1D9FD-9494-0CB0-5C9D-0A91B37860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D844C9-A257-0F41-AE06-32266DBCC0B1}"/>
              </a:ext>
            </a:extLst>
          </p:cNvPr>
          <p:cNvSpPr>
            <a:spLocks noGrp="1"/>
          </p:cNvSpPr>
          <p:nvPr>
            <p:ph type="dt" sz="half" idx="10"/>
          </p:nvPr>
        </p:nvSpPr>
        <p:spPr/>
        <p:txBody>
          <a:bodyPr/>
          <a:lstStyle/>
          <a:p>
            <a:fld id="{C9DB1E6F-1179-4A18-837E-A04DA3872D1D}" type="datetimeFigureOut">
              <a:rPr lang="en-US" smtClean="0"/>
              <a:t>9/24/2023</a:t>
            </a:fld>
            <a:endParaRPr lang="en-US"/>
          </a:p>
        </p:txBody>
      </p:sp>
      <p:sp>
        <p:nvSpPr>
          <p:cNvPr id="6" name="Footer Placeholder 5">
            <a:extLst>
              <a:ext uri="{FF2B5EF4-FFF2-40B4-BE49-F238E27FC236}">
                <a16:creationId xmlns:a16="http://schemas.microsoft.com/office/drawing/2014/main" id="{BFB51EFB-C8B2-5CC7-D6DD-0973D9CAE0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FA79AA-8A07-CE15-919F-77444AD5B6B8}"/>
              </a:ext>
            </a:extLst>
          </p:cNvPr>
          <p:cNvSpPr>
            <a:spLocks noGrp="1"/>
          </p:cNvSpPr>
          <p:nvPr>
            <p:ph type="sldNum" sz="quarter" idx="12"/>
          </p:nvPr>
        </p:nvSpPr>
        <p:spPr/>
        <p:txBody>
          <a:bodyPr/>
          <a:lstStyle/>
          <a:p>
            <a:fld id="{7BAB6DF6-61A6-486E-9126-15C4DE77F359}" type="slidenum">
              <a:rPr lang="en-US" smtClean="0"/>
              <a:t>‹#›</a:t>
            </a:fld>
            <a:endParaRPr lang="en-US"/>
          </a:p>
        </p:txBody>
      </p:sp>
    </p:spTree>
    <p:extLst>
      <p:ext uri="{BB962C8B-B14F-4D97-AF65-F5344CB8AC3E}">
        <p14:creationId xmlns:p14="http://schemas.microsoft.com/office/powerpoint/2010/main" val="739017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77F6C-E77B-35D1-6828-F8B3D59162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05BC3-2B75-6266-DC6D-687AADF998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8D4906-8092-CA30-759E-3F8FFC9C00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815FB3-9D90-1305-7E9D-AA19C2BD6FF1}"/>
              </a:ext>
            </a:extLst>
          </p:cNvPr>
          <p:cNvSpPr>
            <a:spLocks noGrp="1"/>
          </p:cNvSpPr>
          <p:nvPr>
            <p:ph type="dt" sz="half" idx="10"/>
          </p:nvPr>
        </p:nvSpPr>
        <p:spPr/>
        <p:txBody>
          <a:bodyPr/>
          <a:lstStyle/>
          <a:p>
            <a:fld id="{C9DB1E6F-1179-4A18-837E-A04DA3872D1D}" type="datetimeFigureOut">
              <a:rPr lang="en-US" smtClean="0"/>
              <a:t>9/24/2023</a:t>
            </a:fld>
            <a:endParaRPr lang="en-US"/>
          </a:p>
        </p:txBody>
      </p:sp>
      <p:sp>
        <p:nvSpPr>
          <p:cNvPr id="6" name="Footer Placeholder 5">
            <a:extLst>
              <a:ext uri="{FF2B5EF4-FFF2-40B4-BE49-F238E27FC236}">
                <a16:creationId xmlns:a16="http://schemas.microsoft.com/office/drawing/2014/main" id="{89CB9924-4765-93D7-A524-76C32B6745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D011B6-AA39-8090-0F19-BFF07E69A5DC}"/>
              </a:ext>
            </a:extLst>
          </p:cNvPr>
          <p:cNvSpPr>
            <a:spLocks noGrp="1"/>
          </p:cNvSpPr>
          <p:nvPr>
            <p:ph type="sldNum" sz="quarter" idx="12"/>
          </p:nvPr>
        </p:nvSpPr>
        <p:spPr/>
        <p:txBody>
          <a:bodyPr/>
          <a:lstStyle/>
          <a:p>
            <a:fld id="{7BAB6DF6-61A6-486E-9126-15C4DE77F359}" type="slidenum">
              <a:rPr lang="en-US" smtClean="0"/>
              <a:t>‹#›</a:t>
            </a:fld>
            <a:endParaRPr lang="en-US"/>
          </a:p>
        </p:txBody>
      </p:sp>
    </p:spTree>
    <p:extLst>
      <p:ext uri="{BB962C8B-B14F-4D97-AF65-F5344CB8AC3E}">
        <p14:creationId xmlns:p14="http://schemas.microsoft.com/office/powerpoint/2010/main" val="196337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94ACD5-DBF9-F48C-3A42-0F2170E801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264C16-23D8-6A6D-DD1E-B43941B2CB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EA02E5-84F5-AF1C-2245-C828BAA657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B1E6F-1179-4A18-837E-A04DA3872D1D}" type="datetimeFigureOut">
              <a:rPr lang="en-US" smtClean="0"/>
              <a:t>9/24/2023</a:t>
            </a:fld>
            <a:endParaRPr lang="en-US"/>
          </a:p>
        </p:txBody>
      </p:sp>
      <p:sp>
        <p:nvSpPr>
          <p:cNvPr id="5" name="Footer Placeholder 4">
            <a:extLst>
              <a:ext uri="{FF2B5EF4-FFF2-40B4-BE49-F238E27FC236}">
                <a16:creationId xmlns:a16="http://schemas.microsoft.com/office/drawing/2014/main" id="{4B4ED895-4487-F26F-C662-0C8F414EF6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41FF073-4473-99B0-6ABC-8620F2E9D7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B6DF6-61A6-486E-9126-15C4DE77F359}" type="slidenum">
              <a:rPr lang="en-US" smtClean="0"/>
              <a:t>‹#›</a:t>
            </a:fld>
            <a:endParaRPr lang="en-US"/>
          </a:p>
        </p:txBody>
      </p:sp>
    </p:spTree>
    <p:extLst>
      <p:ext uri="{BB962C8B-B14F-4D97-AF65-F5344CB8AC3E}">
        <p14:creationId xmlns:p14="http://schemas.microsoft.com/office/powerpoint/2010/main" val="2234833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1CA97-E4A6-FCA5-7C5A-237577017A9E}"/>
              </a:ext>
            </a:extLst>
          </p:cNvPr>
          <p:cNvSpPr>
            <a:spLocks noGrp="1"/>
          </p:cNvSpPr>
          <p:nvPr>
            <p:ph type="ctrTitle"/>
          </p:nvPr>
        </p:nvSpPr>
        <p:spPr>
          <a:xfrm>
            <a:off x="148549" y="5714998"/>
            <a:ext cx="9630032" cy="1013792"/>
          </a:xfrm>
        </p:spPr>
        <p:txBody>
          <a:bodyPr>
            <a:normAutofit/>
          </a:bodyPr>
          <a:lstStyle/>
          <a:p>
            <a:pPr>
              <a:lnSpc>
                <a:spcPct val="100000"/>
              </a:lnSpc>
              <a:spcAft>
                <a:spcPts val="1000"/>
              </a:spcAft>
            </a:pPr>
            <a:r>
              <a:rPr lang="en-US" sz="2800" u="sng" dirty="0"/>
              <a:t>Lesson 10</a:t>
            </a:r>
            <a:r>
              <a:rPr lang="en-US" sz="2800" dirty="0"/>
              <a:t>:</a:t>
            </a:r>
            <a:br>
              <a:rPr lang="en-US" sz="2800" dirty="0"/>
            </a:br>
            <a:r>
              <a:rPr lang="en-US" dirty="0"/>
              <a:t>Areas in Which Leaders of the Church Must Lead</a:t>
            </a:r>
          </a:p>
        </p:txBody>
      </p:sp>
    </p:spTree>
    <p:extLst>
      <p:ext uri="{BB962C8B-B14F-4D97-AF65-F5344CB8AC3E}">
        <p14:creationId xmlns:p14="http://schemas.microsoft.com/office/powerpoint/2010/main" val="8395016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9. Leaders Must Lead in the Area of </a:t>
            </a:r>
            <a:r>
              <a:rPr lang="en-US" u="sng" dirty="0"/>
              <a:t>Morality</a:t>
            </a:r>
            <a:r>
              <a:rPr lang="en-US" dirty="0"/>
              <a:t>!</a:t>
            </a:r>
            <a:endParaRPr lang="en-US" sz="2400" dirty="0"/>
          </a:p>
          <a:p>
            <a:pPr lvl="1"/>
            <a:r>
              <a:rPr lang="en-US" dirty="0"/>
              <a:t>God’s children have been called to be </a:t>
            </a:r>
            <a:r>
              <a:rPr lang="en-US" u="sng" dirty="0"/>
              <a:t>holy</a:t>
            </a:r>
            <a:r>
              <a:rPr lang="en-US" dirty="0"/>
              <a:t> (1 Pet. 1:15-16).</a:t>
            </a:r>
            <a:endParaRPr lang="en-US" sz="2000" dirty="0"/>
          </a:p>
          <a:p>
            <a:pPr lvl="2"/>
            <a:r>
              <a:rPr lang="en-US" dirty="0"/>
              <a:t>The bar has been set very high. </a:t>
            </a:r>
            <a:endParaRPr lang="en-US" sz="1800" dirty="0"/>
          </a:p>
          <a:p>
            <a:pPr lvl="2"/>
            <a:r>
              <a:rPr lang="en-US" dirty="0"/>
              <a:t>We are to aim to emulate our Father in heaven.</a:t>
            </a:r>
            <a:endParaRPr lang="en-US" sz="1800" dirty="0"/>
          </a:p>
          <a:p>
            <a:pPr lvl="1"/>
            <a:r>
              <a:rPr lang="en-US" dirty="0"/>
              <a:t>Holiness means that we have been and are set apart </a:t>
            </a:r>
            <a:r>
              <a:rPr lang="en-US" u="sng" dirty="0"/>
              <a:t>from</a:t>
            </a:r>
            <a:r>
              <a:rPr lang="en-US" dirty="0"/>
              <a:t> the world and set apart </a:t>
            </a:r>
            <a:r>
              <a:rPr lang="en-US" u="sng" dirty="0"/>
              <a:t>to</a:t>
            </a:r>
            <a:r>
              <a:rPr lang="en-US" dirty="0"/>
              <a:t> the service of God (Rom. 12:1-2).</a:t>
            </a:r>
            <a:endParaRPr lang="en-US" sz="2000" dirty="0"/>
          </a:p>
        </p:txBody>
      </p:sp>
    </p:spTree>
    <p:extLst>
      <p:ext uri="{BB962C8B-B14F-4D97-AF65-F5344CB8AC3E}">
        <p14:creationId xmlns:p14="http://schemas.microsoft.com/office/powerpoint/2010/main" val="41793004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10. Leaders Must Lead in the Area of “</a:t>
            </a:r>
            <a:r>
              <a:rPr lang="en-US" u="sng" dirty="0"/>
              <a:t>Church Attendance</a:t>
            </a:r>
            <a:r>
              <a:rPr lang="en-US" dirty="0"/>
              <a:t>”!</a:t>
            </a:r>
            <a:endParaRPr lang="en-US" sz="2400" dirty="0"/>
          </a:p>
          <a:p>
            <a:pPr lvl="1"/>
            <a:r>
              <a:rPr lang="en-US" dirty="0"/>
              <a:t>If Bible study and worship are not of concern to church leaders, why should they be important to those who follow them? </a:t>
            </a:r>
            <a:endParaRPr lang="en-US" sz="2000" dirty="0"/>
          </a:p>
          <a:p>
            <a:pPr lvl="1"/>
            <a:r>
              <a:rPr lang="en-US" dirty="0"/>
              <a:t>How can leaders who skip worship and Bible study actually expect church members to be faithful in attendance? </a:t>
            </a:r>
            <a:endParaRPr lang="en-US" sz="2000" dirty="0"/>
          </a:p>
        </p:txBody>
      </p:sp>
    </p:spTree>
    <p:extLst>
      <p:ext uri="{BB962C8B-B14F-4D97-AF65-F5344CB8AC3E}">
        <p14:creationId xmlns:p14="http://schemas.microsoft.com/office/powerpoint/2010/main" val="4488826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11. Leaders Must Lead in the Area of </a:t>
            </a:r>
            <a:r>
              <a:rPr lang="en-US" u="sng" dirty="0"/>
              <a:t>Involvement</a:t>
            </a:r>
            <a:r>
              <a:rPr lang="en-US" dirty="0"/>
              <a:t>!</a:t>
            </a:r>
            <a:endParaRPr lang="en-US" sz="2400" dirty="0"/>
          </a:p>
          <a:p>
            <a:pPr lvl="1"/>
            <a:r>
              <a:rPr lang="en-US" dirty="0"/>
              <a:t>Every member of the human body has something to contribute to the good of the body.</a:t>
            </a:r>
            <a:endParaRPr lang="en-US" sz="2000" dirty="0"/>
          </a:p>
          <a:p>
            <a:pPr lvl="1"/>
            <a:r>
              <a:rPr lang="en-US" dirty="0"/>
              <a:t>The body of Christ is the same way:  Every member needs to be </a:t>
            </a:r>
            <a:r>
              <a:rPr lang="en-US" u="sng" dirty="0"/>
              <a:t>involved</a:t>
            </a:r>
            <a:r>
              <a:rPr lang="en-US" dirty="0"/>
              <a:t> somehow, somewhere in church work.</a:t>
            </a:r>
            <a:endParaRPr lang="en-US" sz="2000" dirty="0"/>
          </a:p>
          <a:p>
            <a:pPr lvl="1"/>
            <a:r>
              <a:rPr lang="en-US" dirty="0"/>
              <a:t>Leaders need to, </a:t>
            </a:r>
            <a:r>
              <a:rPr lang="en-US" u="sng" dirty="0"/>
              <a:t>first</a:t>
            </a:r>
            <a:r>
              <a:rPr lang="en-US" dirty="0"/>
              <a:t>, be actively involved and participating in the works and activities of the church themselves.  Then, leaders need to devise ways to help members to be involved.</a:t>
            </a:r>
            <a:endParaRPr lang="en-US" sz="2000" dirty="0"/>
          </a:p>
        </p:txBody>
      </p:sp>
    </p:spTree>
    <p:extLst>
      <p:ext uri="{BB962C8B-B14F-4D97-AF65-F5344CB8AC3E}">
        <p14:creationId xmlns:p14="http://schemas.microsoft.com/office/powerpoint/2010/main" val="3964140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12. Leaders Must Lead in the Area of </a:t>
            </a:r>
            <a:r>
              <a:rPr lang="en-US" u="sng" dirty="0"/>
              <a:t>Fellowship</a:t>
            </a:r>
            <a:r>
              <a:rPr lang="en-US" dirty="0"/>
              <a:t>!</a:t>
            </a:r>
            <a:endParaRPr lang="en-US" sz="2400" dirty="0"/>
          </a:p>
          <a:p>
            <a:pPr lvl="1"/>
            <a:r>
              <a:rPr lang="en-US" dirty="0"/>
              <a:t>Leaders should visit the members in their </a:t>
            </a:r>
            <a:r>
              <a:rPr lang="en-US" u="sng" dirty="0"/>
              <a:t>homes</a:t>
            </a:r>
            <a:r>
              <a:rPr lang="en-US" dirty="0"/>
              <a:t>.</a:t>
            </a:r>
            <a:endParaRPr lang="en-US" sz="2000" dirty="0"/>
          </a:p>
          <a:p>
            <a:pPr lvl="1"/>
            <a:r>
              <a:rPr lang="en-US" dirty="0"/>
              <a:t>Leaders should visit the sick, the hospitals, the widows, etc.</a:t>
            </a:r>
            <a:endParaRPr lang="en-US" sz="2000" dirty="0"/>
          </a:p>
          <a:p>
            <a:pPr lvl="1"/>
            <a:r>
              <a:rPr lang="en-US" dirty="0"/>
              <a:t>Leaders should be openly and impartially hospitable. </a:t>
            </a:r>
            <a:endParaRPr lang="en-US" sz="2000" dirty="0"/>
          </a:p>
          <a:p>
            <a:pPr lvl="1"/>
            <a:r>
              <a:rPr lang="en-US" dirty="0"/>
              <a:t>Leaders should arrive at services </a:t>
            </a:r>
            <a:r>
              <a:rPr lang="en-US" u="sng" dirty="0"/>
              <a:t>early</a:t>
            </a:r>
            <a:r>
              <a:rPr lang="en-US" dirty="0"/>
              <a:t> to visit with folks.</a:t>
            </a:r>
            <a:endParaRPr lang="en-US" sz="2000" dirty="0"/>
          </a:p>
          <a:p>
            <a:pPr lvl="1"/>
            <a:r>
              <a:rPr lang="en-US" dirty="0"/>
              <a:t>Leaders should stay at services </a:t>
            </a:r>
            <a:r>
              <a:rPr lang="en-US" u="sng" dirty="0"/>
              <a:t>late</a:t>
            </a:r>
            <a:r>
              <a:rPr lang="en-US" dirty="0"/>
              <a:t> to visit with folks.</a:t>
            </a:r>
            <a:endParaRPr lang="en-US" sz="2000" dirty="0"/>
          </a:p>
          <a:p>
            <a:pPr lvl="1"/>
            <a:r>
              <a:rPr lang="en-US" dirty="0"/>
              <a:t>Leaders should spend time in fellowship with other leaders in the church also, to build rapport, love and a team unity.</a:t>
            </a:r>
            <a:endParaRPr lang="en-US" sz="2000" dirty="0"/>
          </a:p>
        </p:txBody>
      </p:sp>
    </p:spTree>
    <p:extLst>
      <p:ext uri="{BB962C8B-B14F-4D97-AF65-F5344CB8AC3E}">
        <p14:creationId xmlns:p14="http://schemas.microsoft.com/office/powerpoint/2010/main" val="34464442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left)">
                                      <p:cBhvr>
                                        <p:cTn id="29" dur="500"/>
                                        <p:tgtEl>
                                          <p:spTgt spid="3">
                                            <p:txEl>
                                              <p:pRg st="5" end="5"/>
                                            </p:txEl>
                                          </p:spTgt>
                                        </p:tgtEl>
                                      </p:cBhvr>
                                    </p:animEffect>
                                  </p:childTnLst>
                                </p:cTn>
                              </p:par>
                            </p:childTnLst>
                          </p:cTn>
                        </p:par>
                        <p:par>
                          <p:cTn id="30" fill="hold">
                            <p:stCondLst>
                              <p:cond delay="1000"/>
                            </p:stCondLst>
                            <p:childTnLst>
                              <p:par>
                                <p:cTn id="31" presetID="22" presetClass="entr" presetSubtype="8"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13. Leaders Must Lead in the Area of </a:t>
            </a:r>
            <a:r>
              <a:rPr lang="en-US" u="sng" dirty="0"/>
              <a:t>Intercessory Prayer</a:t>
            </a:r>
            <a:r>
              <a:rPr lang="en-US" dirty="0"/>
              <a:t>!</a:t>
            </a:r>
            <a:endParaRPr lang="en-US" sz="2400" dirty="0"/>
          </a:p>
          <a:p>
            <a:pPr lvl="1"/>
            <a:r>
              <a:rPr lang="en-US" dirty="0"/>
              <a:t>God’s Word states it plainly:  “Pray for one another…The effective, fervent prayer of a righteous man avails much” (Jas. 5:16).</a:t>
            </a:r>
            <a:endParaRPr lang="en-US" sz="2000" dirty="0"/>
          </a:p>
          <a:p>
            <a:pPr lvl="1"/>
            <a:r>
              <a:rPr lang="en-US" dirty="0"/>
              <a:t>If we believe in the power of prayer, we will </a:t>
            </a:r>
            <a:r>
              <a:rPr lang="en-US" u="sng" dirty="0"/>
              <a:t>pray for one another</a:t>
            </a:r>
            <a:r>
              <a:rPr lang="en-US" dirty="0"/>
              <a:t>.</a:t>
            </a:r>
            <a:endParaRPr lang="en-US" sz="2000" dirty="0"/>
          </a:p>
          <a:p>
            <a:pPr lvl="1"/>
            <a:r>
              <a:rPr lang="en-US" dirty="0"/>
              <a:t>A leader can take the lead in intercessory prayer by:</a:t>
            </a:r>
            <a:endParaRPr lang="en-US" sz="2000" dirty="0"/>
          </a:p>
          <a:p>
            <a:pPr lvl="2"/>
            <a:r>
              <a:rPr lang="en-US" dirty="0"/>
              <a:t>Telling members individually that he is praying for them.</a:t>
            </a:r>
            <a:endParaRPr lang="en-US" sz="1800" dirty="0"/>
          </a:p>
          <a:p>
            <a:pPr lvl="2"/>
            <a:r>
              <a:rPr lang="en-US" dirty="0"/>
              <a:t>Asking members individually what he can be praying that would help them.</a:t>
            </a:r>
            <a:endParaRPr lang="en-US" sz="1800" dirty="0"/>
          </a:p>
          <a:p>
            <a:pPr lvl="2"/>
            <a:r>
              <a:rPr lang="en-US" dirty="0"/>
              <a:t>Asking members to keep him and his family in their personal, daily prayers.</a:t>
            </a:r>
          </a:p>
          <a:p>
            <a:pPr lvl="1"/>
            <a:r>
              <a:rPr lang="en-US" sz="2200" dirty="0"/>
              <a:t>A church that prays for one another has the power of God holding it together and blessing it daily.</a:t>
            </a:r>
          </a:p>
        </p:txBody>
      </p:sp>
    </p:spTree>
    <p:extLst>
      <p:ext uri="{BB962C8B-B14F-4D97-AF65-F5344CB8AC3E}">
        <p14:creationId xmlns:p14="http://schemas.microsoft.com/office/powerpoint/2010/main" val="28548174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500"/>
                                        <p:tgtEl>
                                          <p:spTgt spid="3">
                                            <p:txEl>
                                              <p:pRg st="3" end="3"/>
                                            </p:txEl>
                                          </p:spTgt>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par>
                          <p:cTn id="26" fill="hold">
                            <p:stCondLst>
                              <p:cond delay="1500"/>
                            </p:stCondLst>
                            <p:childTnLst>
                              <p:par>
                                <p:cTn id="27" presetID="22" presetClass="entr" presetSubtype="8" fill="hold"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left)">
                                      <p:cBhvr>
                                        <p:cTn id="29" dur="500"/>
                                        <p:tgtEl>
                                          <p:spTgt spid="3">
                                            <p:txEl>
                                              <p:pRg st="5" end="5"/>
                                            </p:txEl>
                                          </p:spTgt>
                                        </p:tgtEl>
                                      </p:cBhvr>
                                    </p:animEffect>
                                  </p:childTnLst>
                                </p:cTn>
                              </p:par>
                            </p:childTnLst>
                          </p:cTn>
                        </p:par>
                        <p:par>
                          <p:cTn id="30" fill="hold">
                            <p:stCondLst>
                              <p:cond delay="2000"/>
                            </p:stCondLst>
                            <p:childTnLst>
                              <p:par>
                                <p:cTn id="31" presetID="22" presetClass="entr" presetSubtype="8"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childTnLst>
                          </p:cTn>
                        </p:par>
                        <p:par>
                          <p:cTn id="34" fill="hold">
                            <p:stCondLst>
                              <p:cond delay="2500"/>
                            </p:stCondLst>
                            <p:childTnLst>
                              <p:par>
                                <p:cTn id="35" presetID="22" presetClass="entr" presetSubtype="8"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marL="511175" lvl="0" indent="-511175">
              <a:buNone/>
            </a:pPr>
            <a:r>
              <a:rPr lang="en-US" dirty="0"/>
              <a:t>14. Leaders Must Lead in the Area of Devotion to </a:t>
            </a:r>
            <a:r>
              <a:rPr lang="en-US" u="sng" dirty="0"/>
              <a:t>Biblical Truth</a:t>
            </a:r>
            <a:r>
              <a:rPr lang="en-US" dirty="0"/>
              <a:t>!</a:t>
            </a:r>
            <a:endParaRPr lang="en-US" sz="2400" dirty="0"/>
          </a:p>
          <a:p>
            <a:pPr lvl="1"/>
            <a:r>
              <a:rPr lang="en-US" dirty="0"/>
              <a:t>In our postmodern culture, all truth is </a:t>
            </a:r>
            <a:r>
              <a:rPr lang="en-US" u="sng" dirty="0"/>
              <a:t>relative</a:t>
            </a:r>
            <a:r>
              <a:rPr lang="en-US" dirty="0"/>
              <a:t>.  </a:t>
            </a:r>
            <a:endParaRPr lang="en-US" sz="2000" dirty="0"/>
          </a:p>
          <a:p>
            <a:pPr lvl="2"/>
            <a:r>
              <a:rPr lang="en-US" dirty="0"/>
              <a:t>There is no absolute right or absolute wrong.  </a:t>
            </a:r>
            <a:endParaRPr lang="en-US" sz="1800" dirty="0"/>
          </a:p>
          <a:p>
            <a:pPr lvl="2"/>
            <a:r>
              <a:rPr lang="en-US" dirty="0"/>
              <a:t>Tolerance and acceptance of all, regardless of faith or practice, is the standard operating procedure.</a:t>
            </a:r>
            <a:endParaRPr lang="en-US" sz="1800" dirty="0"/>
          </a:p>
          <a:p>
            <a:pPr lvl="1"/>
            <a:r>
              <a:rPr lang="en-US" dirty="0"/>
              <a:t>Strong leaders will emphasize an </a:t>
            </a:r>
            <a:r>
              <a:rPr lang="en-US" u="sng" dirty="0"/>
              <a:t>uncompromising loyalty</a:t>
            </a:r>
            <a:r>
              <a:rPr lang="en-US" dirty="0"/>
              <a:t> to:</a:t>
            </a:r>
            <a:endParaRPr lang="en-US" sz="2000" dirty="0"/>
          </a:p>
          <a:p>
            <a:pPr lvl="2"/>
            <a:r>
              <a:rPr lang="en-US" dirty="0"/>
              <a:t>The truth (John 8:32; 17:17).</a:t>
            </a:r>
            <a:endParaRPr lang="en-US" sz="1800" dirty="0"/>
          </a:p>
          <a:p>
            <a:pPr lvl="2"/>
            <a:r>
              <a:rPr lang="en-US" dirty="0"/>
              <a:t>The doctrine of Christ (2 John 9-11).</a:t>
            </a:r>
            <a:endParaRPr lang="en-US" sz="1800" dirty="0"/>
          </a:p>
          <a:p>
            <a:pPr lvl="2"/>
            <a:r>
              <a:rPr lang="en-US" dirty="0"/>
              <a:t>The faith (Jude 3).</a:t>
            </a:r>
            <a:endParaRPr lang="en-US" sz="1800" dirty="0"/>
          </a:p>
          <a:p>
            <a:pPr lvl="2"/>
            <a:r>
              <a:rPr lang="en-US" dirty="0"/>
              <a:t>The unadulterated gospel (2 Cor. 2:17; 4:2).</a:t>
            </a:r>
            <a:endParaRPr lang="en-US" sz="1800" dirty="0"/>
          </a:p>
          <a:p>
            <a:pPr lvl="2"/>
            <a:r>
              <a:rPr lang="en-US" dirty="0"/>
              <a:t>The way of righteousness (2 Pet. 2:21).</a:t>
            </a:r>
            <a:endParaRPr lang="en-US" sz="1800" dirty="0"/>
          </a:p>
        </p:txBody>
      </p:sp>
    </p:spTree>
    <p:extLst>
      <p:ext uri="{BB962C8B-B14F-4D97-AF65-F5344CB8AC3E}">
        <p14:creationId xmlns:p14="http://schemas.microsoft.com/office/powerpoint/2010/main" val="30885315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left)">
                                      <p:cBhvr>
                                        <p:cTn id="29" dur="500"/>
                                        <p:tgtEl>
                                          <p:spTgt spid="3">
                                            <p:txEl>
                                              <p:pRg st="5" end="5"/>
                                            </p:txEl>
                                          </p:spTgt>
                                        </p:tgtEl>
                                      </p:cBhvr>
                                    </p:animEffect>
                                  </p:childTnLst>
                                </p:cTn>
                              </p:par>
                            </p:childTnLst>
                          </p:cTn>
                        </p:par>
                        <p:par>
                          <p:cTn id="30" fill="hold">
                            <p:stCondLst>
                              <p:cond delay="1000"/>
                            </p:stCondLst>
                            <p:childTnLst>
                              <p:par>
                                <p:cTn id="31" presetID="22" presetClass="entr" presetSubtype="8"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childTnLst>
                          </p:cTn>
                        </p:par>
                        <p:par>
                          <p:cTn id="34" fill="hold">
                            <p:stCondLst>
                              <p:cond delay="1500"/>
                            </p:stCondLst>
                            <p:childTnLst>
                              <p:par>
                                <p:cTn id="35" presetID="22" presetClass="entr" presetSubtype="8"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500"/>
                                        <p:tgtEl>
                                          <p:spTgt spid="3">
                                            <p:txEl>
                                              <p:pRg st="7" end="7"/>
                                            </p:txEl>
                                          </p:spTgt>
                                        </p:tgtEl>
                                      </p:cBhvr>
                                    </p:animEffect>
                                  </p:childTnLst>
                                </p:cTn>
                              </p:par>
                            </p:childTnLst>
                          </p:cTn>
                        </p:par>
                        <p:par>
                          <p:cTn id="38" fill="hold">
                            <p:stCondLst>
                              <p:cond delay="2000"/>
                            </p:stCondLst>
                            <p:childTnLst>
                              <p:par>
                                <p:cTn id="39" presetID="22" presetClass="entr" presetSubtype="8" fill="hold" nodeType="after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wipe(left)">
                                      <p:cBhvr>
                                        <p:cTn id="41" dur="500"/>
                                        <p:tgtEl>
                                          <p:spTgt spid="3">
                                            <p:txEl>
                                              <p:pRg st="8" end="8"/>
                                            </p:txEl>
                                          </p:spTgt>
                                        </p:tgtEl>
                                      </p:cBhvr>
                                    </p:animEffect>
                                  </p:childTnLst>
                                </p:cTn>
                              </p:par>
                            </p:childTnLst>
                          </p:cTn>
                        </p:par>
                        <p:par>
                          <p:cTn id="42" fill="hold">
                            <p:stCondLst>
                              <p:cond delay="2500"/>
                            </p:stCondLst>
                            <p:childTnLst>
                              <p:par>
                                <p:cTn id="43" presetID="22" presetClass="entr" presetSubtype="8" fill="hold" nodeType="after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wipe(left)">
                                      <p:cBhvr>
                                        <p:cTn id="4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15. Leaders Must Lead in the Area of </a:t>
            </a:r>
            <a:r>
              <a:rPr lang="en-US" u="sng" dirty="0"/>
              <a:t>Promoting Unity</a:t>
            </a:r>
            <a:r>
              <a:rPr lang="en-US" dirty="0"/>
              <a:t>!</a:t>
            </a:r>
            <a:endParaRPr lang="en-US" sz="2400" dirty="0"/>
          </a:p>
          <a:p>
            <a:pPr lvl="1"/>
            <a:r>
              <a:rPr lang="en-US" dirty="0"/>
              <a:t>“Behold, how good and how pleasant it is for brethren to dwell together in unity!” (Psa. 133:1).</a:t>
            </a:r>
            <a:endParaRPr lang="en-US" sz="2000" dirty="0"/>
          </a:p>
          <a:p>
            <a:pPr lvl="2"/>
            <a:r>
              <a:rPr lang="en-US" dirty="0"/>
              <a:t>If that is God’s evaluation of brethren dwelling in unity, what would be His evaluation of brethren in disunity?</a:t>
            </a:r>
            <a:endParaRPr lang="en-US" sz="1800" dirty="0"/>
          </a:p>
          <a:p>
            <a:pPr lvl="1"/>
            <a:r>
              <a:rPr lang="en-US" dirty="0"/>
              <a:t>True leaders will endeavor “to keep the unity of the Spirit in the bond of peace” (Eph. 4:3).</a:t>
            </a:r>
            <a:endParaRPr lang="en-US" sz="2000" dirty="0"/>
          </a:p>
          <a:p>
            <a:pPr lvl="2"/>
            <a:r>
              <a:rPr lang="en-US" dirty="0"/>
              <a:t>United in doctrine (1 Cor. 1:10)</a:t>
            </a:r>
            <a:endParaRPr lang="en-US" sz="1800" dirty="0"/>
          </a:p>
          <a:p>
            <a:pPr lvl="2"/>
            <a:r>
              <a:rPr lang="en-US" dirty="0"/>
              <a:t>United in heart (Acts 4:32)</a:t>
            </a:r>
            <a:endParaRPr lang="en-US" sz="1800" dirty="0"/>
          </a:p>
          <a:p>
            <a:pPr lvl="2"/>
            <a:r>
              <a:rPr lang="en-US" dirty="0"/>
              <a:t>United in purpose (Phil. 3:20-21; 1 John 3:1-2)</a:t>
            </a:r>
          </a:p>
          <a:p>
            <a:pPr lvl="1"/>
            <a:r>
              <a:rPr lang="en-US" sz="2200" dirty="0"/>
              <a:t>Unity is critical, especially among church leaders themselves (Matt. </a:t>
            </a:r>
            <a:r>
              <a:rPr lang="en-US" sz="2200"/>
              <a:t>12:25)</a:t>
            </a:r>
            <a:endParaRPr lang="en-US" sz="2200" dirty="0"/>
          </a:p>
        </p:txBody>
      </p:sp>
    </p:spTree>
    <p:extLst>
      <p:ext uri="{BB962C8B-B14F-4D97-AF65-F5344CB8AC3E}">
        <p14:creationId xmlns:p14="http://schemas.microsoft.com/office/powerpoint/2010/main" val="13533095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left)">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marL="511175" lvl="0" indent="-511175">
              <a:buNone/>
            </a:pPr>
            <a:r>
              <a:rPr lang="en-US" dirty="0"/>
              <a:t>16. </a:t>
            </a:r>
            <a:r>
              <a:rPr lang="en-US" u="sng" dirty="0"/>
              <a:t>Jesus</a:t>
            </a:r>
            <a:r>
              <a:rPr lang="en-US" dirty="0"/>
              <a:t> is our perfect example – a Leader who took </a:t>
            </a:r>
            <a:r>
              <a:rPr lang="en-US" u="sng" dirty="0"/>
              <a:t>the lead</a:t>
            </a:r>
            <a:r>
              <a:rPr lang="en-US" dirty="0"/>
              <a:t>.</a:t>
            </a:r>
            <a:endParaRPr lang="en-US" sz="2400" dirty="0"/>
          </a:p>
          <a:p>
            <a:pPr lvl="1"/>
            <a:r>
              <a:rPr lang="en-US" dirty="0"/>
              <a:t>Luke ordered his account of the gospel “of all that Jesus began both to do and teach” (Acts 1:1).</a:t>
            </a:r>
            <a:endParaRPr lang="en-US" sz="2000" dirty="0"/>
          </a:p>
          <a:p>
            <a:pPr lvl="2"/>
            <a:r>
              <a:rPr lang="en-US" sz="2400" dirty="0"/>
              <a:t>The indication is that first Jesus “did,” then He “taught” others to “do.”</a:t>
            </a:r>
            <a:endParaRPr lang="en-US" dirty="0"/>
          </a:p>
          <a:p>
            <a:pPr lvl="2"/>
            <a:r>
              <a:rPr lang="en-US" sz="2400" dirty="0"/>
              <a:t>Jesus taught and led by example.</a:t>
            </a:r>
            <a:endParaRPr lang="en-US" dirty="0"/>
          </a:p>
          <a:p>
            <a:pPr lvl="2"/>
            <a:r>
              <a:rPr lang="en-US" sz="2400" dirty="0"/>
              <a:t>He became like us so that we could become like Him.</a:t>
            </a:r>
            <a:endParaRPr lang="en-US" dirty="0"/>
          </a:p>
          <a:p>
            <a:pPr lvl="1"/>
            <a:r>
              <a:rPr lang="en-US" dirty="0"/>
              <a:t>We have an example of Jesus doing, then teaching, in John 13.</a:t>
            </a:r>
            <a:endParaRPr lang="en-US" sz="2000" dirty="0"/>
          </a:p>
          <a:p>
            <a:pPr lvl="2"/>
            <a:endParaRPr lang="en-US" sz="1800" dirty="0"/>
          </a:p>
        </p:txBody>
      </p:sp>
    </p:spTree>
    <p:extLst>
      <p:ext uri="{BB962C8B-B14F-4D97-AF65-F5344CB8AC3E}">
        <p14:creationId xmlns:p14="http://schemas.microsoft.com/office/powerpoint/2010/main" val="19834448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marL="577850" lvl="0" indent="-577850">
              <a:buNone/>
            </a:pPr>
            <a:r>
              <a:rPr lang="en-US" dirty="0"/>
              <a:t>17. The apostle Paul understood that leaders </a:t>
            </a:r>
            <a:r>
              <a:rPr lang="en-US" u="sng" dirty="0"/>
              <a:t>lead by example</a:t>
            </a:r>
            <a:r>
              <a:rPr lang="en-US" dirty="0"/>
              <a:t>!</a:t>
            </a:r>
            <a:endParaRPr lang="en-US" sz="2400" dirty="0"/>
          </a:p>
          <a:p>
            <a:pPr lvl="1"/>
            <a:r>
              <a:rPr lang="en-US" dirty="0"/>
              <a:t>“Imitate me, just as I also imitate Christ” (1 Cor. 11:1).</a:t>
            </a:r>
            <a:endParaRPr lang="en-US" sz="2000" dirty="0"/>
          </a:p>
          <a:p>
            <a:pPr lvl="1"/>
            <a:r>
              <a:rPr lang="en-US" dirty="0"/>
              <a:t>“Brethren, join in following my example” (Phil. 3:17).</a:t>
            </a:r>
            <a:endParaRPr lang="en-US" sz="2000" dirty="0"/>
          </a:p>
          <a:p>
            <a:pPr lvl="1"/>
            <a:r>
              <a:rPr lang="en-US" dirty="0"/>
              <a:t>“The things which you learned and received and heard and saw in me, these do, and the God of peace will be with you” (Phil. 4:9).</a:t>
            </a:r>
            <a:endParaRPr lang="en-US" sz="2000" dirty="0"/>
          </a:p>
        </p:txBody>
      </p:sp>
    </p:spTree>
    <p:extLst>
      <p:ext uri="{BB962C8B-B14F-4D97-AF65-F5344CB8AC3E}">
        <p14:creationId xmlns:p14="http://schemas.microsoft.com/office/powerpoint/2010/main" val="40601703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18. Leading by example is a </a:t>
            </a:r>
            <a:r>
              <a:rPr lang="en-US" u="sng" dirty="0"/>
              <a:t>vital part</a:t>
            </a:r>
            <a:r>
              <a:rPr lang="en-US" dirty="0"/>
              <a:t> of the leader’s role! </a:t>
            </a:r>
            <a:endParaRPr lang="en-US" sz="2400" dirty="0"/>
          </a:p>
          <a:p>
            <a:pPr lvl="1"/>
            <a:r>
              <a:rPr lang="en-US" dirty="0"/>
              <a:t>He should set a </a:t>
            </a:r>
            <a:r>
              <a:rPr lang="en-US" u="sng" dirty="0"/>
              <a:t>high standard</a:t>
            </a:r>
            <a:r>
              <a:rPr lang="en-US" dirty="0"/>
              <a:t> for those who will follow him. </a:t>
            </a:r>
            <a:endParaRPr lang="en-US" sz="2000" dirty="0"/>
          </a:p>
          <a:p>
            <a:pPr lvl="2"/>
            <a:r>
              <a:rPr lang="en-US" dirty="0"/>
              <a:t>If he does, many will rise to meet the standard. </a:t>
            </a:r>
            <a:endParaRPr lang="en-US" sz="1800" dirty="0"/>
          </a:p>
          <a:p>
            <a:pPr lvl="1"/>
            <a:r>
              <a:rPr lang="en-US" dirty="0"/>
              <a:t>If a church leader fails to lead by example, he is actually still leading by example, just not a desirable example. </a:t>
            </a:r>
            <a:endParaRPr lang="en-US" sz="2000" dirty="0"/>
          </a:p>
          <a:p>
            <a:pPr lvl="2"/>
            <a:r>
              <a:rPr lang="en-US" dirty="0"/>
              <a:t>As a result, the credibility of the leader will be less than desirable among the members.</a:t>
            </a:r>
            <a:endParaRPr lang="en-US" sz="1800" dirty="0"/>
          </a:p>
          <a:p>
            <a:pPr lvl="2"/>
            <a:r>
              <a:rPr lang="en-US" dirty="0"/>
              <a:t>The leader will find that he is not respected and that no one is willing to truly follow him. </a:t>
            </a:r>
            <a:endParaRPr lang="en-US" sz="1800" dirty="0"/>
          </a:p>
          <a:p>
            <a:pPr lvl="1"/>
            <a:r>
              <a:rPr lang="en-US" dirty="0"/>
              <a:t>Leaders show by their example that they are people of integrity. </a:t>
            </a:r>
            <a:endParaRPr lang="en-US" sz="2000" dirty="0"/>
          </a:p>
        </p:txBody>
      </p:sp>
    </p:spTree>
    <p:extLst>
      <p:ext uri="{BB962C8B-B14F-4D97-AF65-F5344CB8AC3E}">
        <p14:creationId xmlns:p14="http://schemas.microsoft.com/office/powerpoint/2010/main" val="25993570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left)">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1. Leaders Must Lead in the Area of </a:t>
            </a:r>
            <a:r>
              <a:rPr lang="en-US" u="sng" dirty="0"/>
              <a:t>Evangelism</a:t>
            </a:r>
            <a:r>
              <a:rPr lang="en-US" dirty="0"/>
              <a:t>!</a:t>
            </a:r>
            <a:endParaRPr lang="en-US" sz="2400" dirty="0"/>
          </a:p>
          <a:p>
            <a:pPr lvl="1"/>
            <a:r>
              <a:rPr lang="en-US" dirty="0"/>
              <a:t>The work of the church is not expressed in evangelism, edification and benevolence.</a:t>
            </a:r>
            <a:endParaRPr lang="en-US" sz="2000" dirty="0"/>
          </a:p>
          <a:p>
            <a:pPr lvl="1"/>
            <a:r>
              <a:rPr lang="en-US" dirty="0"/>
              <a:t>Actually, the Lord’s church has one mission—</a:t>
            </a:r>
            <a:r>
              <a:rPr lang="en-US" u="sng" dirty="0"/>
              <a:t>winning the lost</a:t>
            </a:r>
            <a:r>
              <a:rPr lang="en-US" dirty="0"/>
              <a:t> for Christ.</a:t>
            </a:r>
            <a:endParaRPr lang="en-US" sz="2000" dirty="0"/>
          </a:p>
          <a:p>
            <a:pPr lvl="1"/>
            <a:r>
              <a:rPr lang="en-US" dirty="0"/>
              <a:t>Leaders must </a:t>
            </a:r>
            <a:r>
              <a:rPr lang="en-US" u="sng" dirty="0"/>
              <a:t>equip</a:t>
            </a:r>
            <a:r>
              <a:rPr lang="en-US" dirty="0"/>
              <a:t> members with the confidence, the skills and the tools to teach others.</a:t>
            </a:r>
            <a:endParaRPr lang="en-US" sz="2000" dirty="0"/>
          </a:p>
          <a:p>
            <a:pPr lvl="1"/>
            <a:r>
              <a:rPr lang="en-US" dirty="0"/>
              <a:t>The members of the local congregation must </a:t>
            </a:r>
            <a:r>
              <a:rPr lang="en-US" u="sng" dirty="0"/>
              <a:t>see</a:t>
            </a:r>
            <a:r>
              <a:rPr lang="en-US" dirty="0"/>
              <a:t> their leaders actively engaged in seeking and teaching the lost!</a:t>
            </a:r>
            <a:endParaRPr lang="en-US" sz="2000" dirty="0"/>
          </a:p>
        </p:txBody>
      </p:sp>
    </p:spTree>
    <p:extLst>
      <p:ext uri="{BB962C8B-B14F-4D97-AF65-F5344CB8AC3E}">
        <p14:creationId xmlns:p14="http://schemas.microsoft.com/office/powerpoint/2010/main" val="36141135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left)">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r>
              <a:rPr lang="en-US" dirty="0"/>
              <a:t>Leadership Skills for Today’s Leaders</a:t>
            </a:r>
          </a:p>
        </p:txBody>
      </p:sp>
      <p:sp>
        <p:nvSpPr>
          <p:cNvPr id="5" name="Title 1">
            <a:extLst>
              <a:ext uri="{FF2B5EF4-FFF2-40B4-BE49-F238E27FC236}">
                <a16:creationId xmlns:a16="http://schemas.microsoft.com/office/drawing/2014/main" id="{EF268A04-2D7B-DB26-B2E0-E5D3D38E20F0}"/>
              </a:ext>
            </a:extLst>
          </p:cNvPr>
          <p:cNvSpPr txBox="1">
            <a:spLocks/>
          </p:cNvSpPr>
          <p:nvPr/>
        </p:nvSpPr>
        <p:spPr>
          <a:xfrm>
            <a:off x="1154783" y="1773055"/>
            <a:ext cx="9882433" cy="2695252"/>
          </a:xfrm>
          <a:prstGeom prst="rect">
            <a:avLst/>
          </a:prstGeom>
          <a:noFill/>
          <a:ln w="57150">
            <a:solidFill>
              <a:srgbClr val="AD450B"/>
            </a:solidFill>
          </a:ln>
        </p:spPr>
        <p:txBody>
          <a:bodyPr vert="horz" lIns="91440" tIns="45720" rIns="91440" bIns="45720" rtlCol="0" anchor="ctr">
            <a:noAutofit/>
          </a:bodyPr>
          <a:lstStyle>
            <a:lvl1pPr algn="ctr" defTabSz="914400" rtl="0" eaLnBrk="1" latinLnBrk="0" hangingPunct="1">
              <a:lnSpc>
                <a:spcPct val="90000"/>
              </a:lnSpc>
              <a:spcBef>
                <a:spcPct val="0"/>
              </a:spcBef>
              <a:buNone/>
              <a:defRPr sz="4400" b="1" kern="1200">
                <a:solidFill>
                  <a:schemeClr val="bg1"/>
                </a:solidFill>
                <a:effectLst>
                  <a:outerShdw blurRad="50800" dist="50800" dir="2700000" algn="ctr" rotWithShape="0">
                    <a:schemeClr val="tx1"/>
                  </a:outerShdw>
                </a:effectLst>
                <a:latin typeface="+mn-lt"/>
                <a:ea typeface="+mj-ea"/>
                <a:cs typeface="+mj-cs"/>
              </a:defRPr>
            </a:lvl1pPr>
          </a:lstStyle>
          <a:p>
            <a:pPr lvl="0">
              <a:spcAft>
                <a:spcPts val="2000"/>
              </a:spcAft>
            </a:pPr>
            <a:r>
              <a:rPr lang="en-US" dirty="0">
                <a:solidFill>
                  <a:prstClr val="black"/>
                </a:solidFill>
                <a:effectLst>
                  <a:glow rad="63500">
                    <a:prstClr val="white"/>
                  </a:glow>
                </a:effectLst>
              </a:rPr>
              <a:t>Preparing Now </a:t>
            </a:r>
            <a:r>
              <a:rPr lang="en-US">
                <a:solidFill>
                  <a:prstClr val="black"/>
                </a:solidFill>
                <a:effectLst>
                  <a:glow rad="63500">
                    <a:prstClr val="white"/>
                  </a:glow>
                </a:effectLst>
              </a:rPr>
              <a:t>to Be</a:t>
            </a:r>
            <a:br>
              <a:rPr lang="en-US">
                <a:solidFill>
                  <a:prstClr val="black"/>
                </a:solidFill>
                <a:effectLst>
                  <a:glow rad="63500">
                    <a:prstClr val="white"/>
                  </a:glow>
                </a:effectLst>
              </a:rPr>
            </a:br>
            <a:r>
              <a:rPr lang="en-US">
                <a:solidFill>
                  <a:prstClr val="black"/>
                </a:solidFill>
                <a:effectLst>
                  <a:glow rad="63500">
                    <a:prstClr val="white"/>
                  </a:glow>
                </a:effectLst>
              </a:rPr>
              <a:t>An </a:t>
            </a:r>
            <a:r>
              <a:rPr lang="en-US" dirty="0">
                <a:solidFill>
                  <a:prstClr val="black"/>
                </a:solidFill>
                <a:effectLst>
                  <a:glow rad="63500">
                    <a:prstClr val="white"/>
                  </a:glow>
                </a:effectLst>
              </a:rPr>
              <a:t>Effective Leader in the Church</a:t>
            </a:r>
            <a:endParaRPr kumimoji="0" lang="en-US" sz="4400" b="1" i="0" u="none" strike="noStrike" kern="1200" cap="none" spc="0" normalizeH="0" baseline="0" noProof="0" dirty="0">
              <a:ln>
                <a:noFill/>
              </a:ln>
              <a:solidFill>
                <a:prstClr val="black"/>
              </a:solidFill>
              <a:effectLst>
                <a:glow rad="63500">
                  <a:prstClr val="white"/>
                </a:glow>
              </a:effectLst>
              <a:uLnTx/>
              <a:uFillTx/>
              <a:latin typeface="Calibri" panose="020F0502020204030204"/>
              <a:ea typeface="+mj-ea"/>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893709"/>
                </a:solidFill>
                <a:effectLst>
                  <a:glow rad="63500">
                    <a:prstClr val="white"/>
                  </a:glow>
                </a:effectLst>
                <a:uLnTx/>
                <a:uFillTx/>
                <a:latin typeface="Calibri" panose="020F0502020204030204"/>
                <a:ea typeface="+mj-ea"/>
                <a:cs typeface="+mj-cs"/>
              </a:rPr>
              <a:t>Next Sunday @ 5:00 p.m.</a:t>
            </a:r>
          </a:p>
        </p:txBody>
      </p:sp>
    </p:spTree>
    <p:extLst>
      <p:ext uri="{BB962C8B-B14F-4D97-AF65-F5344CB8AC3E}">
        <p14:creationId xmlns:p14="http://schemas.microsoft.com/office/powerpoint/2010/main" val="30804529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2. Leaders Must Lead in the Area of </a:t>
            </a:r>
            <a:r>
              <a:rPr lang="en-US" u="sng" dirty="0"/>
              <a:t>Conservation</a:t>
            </a:r>
            <a:r>
              <a:rPr lang="en-US" dirty="0"/>
              <a:t>!</a:t>
            </a:r>
            <a:endParaRPr lang="en-US" sz="2400" dirty="0"/>
          </a:p>
          <a:p>
            <a:pPr lvl="1"/>
            <a:r>
              <a:rPr lang="en-US" dirty="0"/>
              <a:t>It is vital to not only convert the lost but to conserve the </a:t>
            </a:r>
            <a:r>
              <a:rPr lang="en-US" u="sng" dirty="0"/>
              <a:t>converted</a:t>
            </a:r>
            <a:r>
              <a:rPr lang="en-US" dirty="0"/>
              <a:t>.</a:t>
            </a:r>
            <a:endParaRPr lang="en-US" sz="2000" dirty="0"/>
          </a:p>
          <a:p>
            <a:pPr lvl="1"/>
            <a:r>
              <a:rPr lang="en-US" dirty="0"/>
              <a:t>New converts need to continue to be </a:t>
            </a:r>
            <a:r>
              <a:rPr lang="en-US" u="sng" dirty="0"/>
              <a:t>taught and grounded</a:t>
            </a:r>
            <a:r>
              <a:rPr lang="en-US" dirty="0"/>
              <a:t> in the faith (Matt. 28:20; Col. 1:23).</a:t>
            </a:r>
            <a:endParaRPr lang="en-US" sz="2000" dirty="0"/>
          </a:p>
          <a:p>
            <a:pPr lvl="1"/>
            <a:r>
              <a:rPr lang="en-US" dirty="0"/>
              <a:t>New converts need to be </a:t>
            </a:r>
            <a:r>
              <a:rPr lang="en-US" u="sng" dirty="0"/>
              <a:t>assimilated</a:t>
            </a:r>
            <a:r>
              <a:rPr lang="en-US" dirty="0"/>
              <a:t> into the work of the church (1 Cor. 15:58; 12:12-25).</a:t>
            </a:r>
            <a:endParaRPr lang="en-US" sz="2000" dirty="0"/>
          </a:p>
          <a:p>
            <a:pPr lvl="1"/>
            <a:r>
              <a:rPr lang="en-US" dirty="0"/>
              <a:t>All fellow Christians, especially new converts, need to be taught and encouraged to faithfully obey Christ.</a:t>
            </a:r>
            <a:endParaRPr lang="en-US" sz="2000" dirty="0"/>
          </a:p>
        </p:txBody>
      </p:sp>
    </p:spTree>
    <p:extLst>
      <p:ext uri="{BB962C8B-B14F-4D97-AF65-F5344CB8AC3E}">
        <p14:creationId xmlns:p14="http://schemas.microsoft.com/office/powerpoint/2010/main" val="21979837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left)">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3. Leaders Must Lead in the Area of </a:t>
            </a:r>
            <a:r>
              <a:rPr lang="en-US" u="sng" dirty="0"/>
              <a:t>Financial Stewardship</a:t>
            </a:r>
            <a:r>
              <a:rPr lang="en-US" dirty="0"/>
              <a:t>!</a:t>
            </a:r>
            <a:endParaRPr lang="en-US" sz="2400" dirty="0"/>
          </a:p>
          <a:p>
            <a:pPr lvl="1"/>
            <a:r>
              <a:rPr lang="en-US" dirty="0"/>
              <a:t>There are four inherent ideas in stewardship:</a:t>
            </a:r>
            <a:endParaRPr lang="en-US" sz="2000" dirty="0"/>
          </a:p>
          <a:p>
            <a:pPr lvl="2"/>
            <a:r>
              <a:rPr lang="en-US" dirty="0"/>
              <a:t>Divine </a:t>
            </a:r>
            <a:r>
              <a:rPr lang="en-US" u="sng" dirty="0"/>
              <a:t>Ownership</a:t>
            </a:r>
            <a:r>
              <a:rPr lang="en-US" dirty="0"/>
              <a:t> – God owns everything.</a:t>
            </a:r>
            <a:endParaRPr lang="en-US" sz="1800" dirty="0"/>
          </a:p>
          <a:p>
            <a:pPr lvl="2"/>
            <a:r>
              <a:rPr lang="en-US" dirty="0"/>
              <a:t>Human Endowment – God entrusted things into our care.</a:t>
            </a:r>
            <a:endParaRPr lang="en-US" sz="1800" dirty="0"/>
          </a:p>
          <a:p>
            <a:pPr lvl="2"/>
            <a:r>
              <a:rPr lang="en-US" dirty="0"/>
              <a:t>Faithful Administration – God has entrusted us.</a:t>
            </a:r>
            <a:endParaRPr lang="en-US" sz="1800" dirty="0"/>
          </a:p>
          <a:p>
            <a:pPr lvl="2"/>
            <a:r>
              <a:rPr lang="en-US" dirty="0"/>
              <a:t>Inevitable </a:t>
            </a:r>
            <a:r>
              <a:rPr lang="en-US" u="sng" dirty="0"/>
              <a:t>Accounting</a:t>
            </a:r>
            <a:r>
              <a:rPr lang="en-US" dirty="0"/>
              <a:t> – God will call for an answer of how we have used and managed that which is entrusted to us.</a:t>
            </a:r>
            <a:endParaRPr lang="en-US" sz="1800" dirty="0"/>
          </a:p>
          <a:p>
            <a:pPr lvl="2"/>
            <a:r>
              <a:rPr lang="en-US" dirty="0"/>
              <a:t>That’s stewardship any way you look at it: stewardship of our children, time, talent or money.</a:t>
            </a:r>
            <a:endParaRPr lang="en-US" sz="1800" dirty="0"/>
          </a:p>
        </p:txBody>
      </p:sp>
    </p:spTree>
    <p:extLst>
      <p:ext uri="{BB962C8B-B14F-4D97-AF65-F5344CB8AC3E}">
        <p14:creationId xmlns:p14="http://schemas.microsoft.com/office/powerpoint/2010/main" val="107755563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par>
                          <p:cTn id="21" fill="hold">
                            <p:stCondLst>
                              <p:cond delay="1500"/>
                            </p:stCondLst>
                            <p:childTnLst>
                              <p:par>
                                <p:cTn id="22" presetID="22" presetClass="entr" presetSubtype="8"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500"/>
                                        <p:tgtEl>
                                          <p:spTgt spid="3">
                                            <p:txEl>
                                              <p:pRg st="4" end="4"/>
                                            </p:txEl>
                                          </p:spTgt>
                                        </p:tgtEl>
                                      </p:cBhvr>
                                    </p:animEffect>
                                  </p:childTnLst>
                                </p:cTn>
                              </p:par>
                            </p:childTnLst>
                          </p:cTn>
                        </p:par>
                        <p:par>
                          <p:cTn id="25" fill="hold">
                            <p:stCondLst>
                              <p:cond delay="2000"/>
                            </p:stCondLst>
                            <p:childTnLst>
                              <p:par>
                                <p:cTn id="26" presetID="22" presetClass="entr" presetSubtype="8"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par>
                          <p:cTn id="29" fill="hold">
                            <p:stCondLst>
                              <p:cond delay="2500"/>
                            </p:stCondLst>
                            <p:childTnLst>
                              <p:par>
                                <p:cTn id="30" presetID="22" presetClass="entr" presetSubtype="8" fill="hold" nodeType="after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4. Leaders Must Lead in the Area of </a:t>
            </a:r>
            <a:r>
              <a:rPr lang="en-US" u="sng" dirty="0"/>
              <a:t>Discipline</a:t>
            </a:r>
            <a:r>
              <a:rPr lang="en-US" dirty="0"/>
              <a:t>!</a:t>
            </a:r>
            <a:endParaRPr lang="en-US" sz="2400" dirty="0"/>
          </a:p>
          <a:p>
            <a:pPr lvl="1"/>
            <a:r>
              <a:rPr lang="en-US" dirty="0"/>
              <a:t>Church discipline is NOT an </a:t>
            </a:r>
            <a:r>
              <a:rPr lang="en-US" u="sng" dirty="0"/>
              <a:t>eldership</a:t>
            </a:r>
            <a:r>
              <a:rPr lang="en-US" dirty="0"/>
              <a:t> action; it is a </a:t>
            </a:r>
            <a:r>
              <a:rPr lang="en-US" u="sng" dirty="0"/>
              <a:t>congregational</a:t>
            </a:r>
            <a:r>
              <a:rPr lang="en-US" dirty="0"/>
              <a:t> action (1 Cor. 5; 2 Thess. 3).</a:t>
            </a:r>
            <a:endParaRPr lang="en-US" sz="2000" dirty="0"/>
          </a:p>
          <a:p>
            <a:pPr lvl="1"/>
            <a:r>
              <a:rPr lang="en-US" dirty="0"/>
              <a:t>But, leaders lead in the implementation of church discipline.</a:t>
            </a:r>
            <a:endParaRPr lang="en-US" sz="2000" dirty="0"/>
          </a:p>
          <a:p>
            <a:pPr lvl="2"/>
            <a:r>
              <a:rPr lang="en-US" dirty="0"/>
              <a:t>They lead by instruction.</a:t>
            </a:r>
            <a:endParaRPr lang="en-US" sz="1800" dirty="0"/>
          </a:p>
          <a:p>
            <a:pPr lvl="2"/>
            <a:r>
              <a:rPr lang="en-US" dirty="0"/>
              <a:t>They lead by example.</a:t>
            </a:r>
            <a:endParaRPr lang="en-US" sz="1800" dirty="0"/>
          </a:p>
        </p:txBody>
      </p:sp>
    </p:spTree>
    <p:extLst>
      <p:ext uri="{BB962C8B-B14F-4D97-AF65-F5344CB8AC3E}">
        <p14:creationId xmlns:p14="http://schemas.microsoft.com/office/powerpoint/2010/main" val="2346872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par>
                          <p:cTn id="21" fill="hold">
                            <p:stCondLst>
                              <p:cond delay="1500"/>
                            </p:stCondLst>
                            <p:childTnLst>
                              <p:par>
                                <p:cTn id="22" presetID="22" presetClass="entr" presetSubtype="8"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5. Leaders Must Lead in the Area of “</a:t>
            </a:r>
            <a:r>
              <a:rPr lang="en-US" u="sng" dirty="0"/>
              <a:t>Indoctrination</a:t>
            </a:r>
            <a:r>
              <a:rPr lang="en-US" dirty="0"/>
              <a:t>”!</a:t>
            </a:r>
            <a:endParaRPr lang="en-US" sz="2400" dirty="0"/>
          </a:p>
          <a:p>
            <a:pPr lvl="1"/>
            <a:r>
              <a:rPr lang="en-US" dirty="0"/>
              <a:t>Simply stated:  Put the doctrine </a:t>
            </a:r>
            <a:r>
              <a:rPr lang="en-US" u="sng" dirty="0"/>
              <a:t>in</a:t>
            </a:r>
            <a:r>
              <a:rPr lang="en-US" dirty="0"/>
              <a:t>!</a:t>
            </a:r>
            <a:endParaRPr lang="en-US" sz="2000" dirty="0"/>
          </a:p>
          <a:p>
            <a:pPr lvl="1"/>
            <a:r>
              <a:rPr lang="en-US" dirty="0"/>
              <a:t>Every member and every child needs </a:t>
            </a:r>
            <a:r>
              <a:rPr lang="en-US" u="sng" dirty="0"/>
              <a:t>the doctrine of Christ</a:t>
            </a:r>
            <a:r>
              <a:rPr lang="en-US" dirty="0"/>
              <a:t> taught, preached, studied and practiced in their church.</a:t>
            </a:r>
            <a:endParaRPr lang="en-US" sz="2000" dirty="0"/>
          </a:p>
          <a:p>
            <a:pPr lvl="1"/>
            <a:r>
              <a:rPr lang="en-US" dirty="0"/>
              <a:t>We cannot become so focused on programs, activities and making things “appealing,” that we lose sight of fortifying faith with the foundational truths of Christianity.</a:t>
            </a:r>
            <a:endParaRPr lang="en-US" sz="2000" dirty="0"/>
          </a:p>
        </p:txBody>
      </p:sp>
    </p:spTree>
    <p:extLst>
      <p:ext uri="{BB962C8B-B14F-4D97-AF65-F5344CB8AC3E}">
        <p14:creationId xmlns:p14="http://schemas.microsoft.com/office/powerpoint/2010/main" val="1059010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6. Leaders Must Lead in the Area of </a:t>
            </a:r>
            <a:r>
              <a:rPr lang="en-US" u="sng" dirty="0"/>
              <a:t>Preacher Training</a:t>
            </a:r>
            <a:r>
              <a:rPr lang="en-US" dirty="0"/>
              <a:t>!</a:t>
            </a:r>
            <a:endParaRPr lang="en-US" sz="2400" dirty="0"/>
          </a:p>
          <a:p>
            <a:pPr lvl="1"/>
            <a:r>
              <a:rPr lang="en-US" dirty="0"/>
              <a:t>If it is the mission of the church to take the whole gospel to the whole world, then it is the mission of the church to do that which is necessary to meet that mission, which includes recruiting, training and motivating men to do it.</a:t>
            </a:r>
            <a:endParaRPr lang="en-US" sz="2000" dirty="0"/>
          </a:p>
          <a:p>
            <a:pPr lvl="1"/>
            <a:r>
              <a:rPr lang="en-US" dirty="0"/>
              <a:t>What are we to do?</a:t>
            </a:r>
            <a:endParaRPr lang="en-US" sz="2000" dirty="0"/>
          </a:p>
          <a:p>
            <a:pPr lvl="2"/>
            <a:r>
              <a:rPr lang="en-US" sz="2400" dirty="0"/>
              <a:t>We must arrange for some workable methods and plans by which to get this done!</a:t>
            </a:r>
            <a:endParaRPr lang="en-US" dirty="0"/>
          </a:p>
          <a:p>
            <a:pPr lvl="2"/>
            <a:r>
              <a:rPr lang="en-US" sz="2400" dirty="0"/>
              <a:t>We must restore the </a:t>
            </a:r>
            <a:r>
              <a:rPr lang="en-US" sz="2400" u="sng" dirty="0"/>
              <a:t>glory</a:t>
            </a:r>
            <a:r>
              <a:rPr lang="en-US" sz="2400" dirty="0"/>
              <a:t> and the </a:t>
            </a:r>
            <a:r>
              <a:rPr lang="en-US" sz="2400" u="sng" dirty="0"/>
              <a:t>importance</a:t>
            </a:r>
            <a:r>
              <a:rPr lang="en-US" sz="2400" dirty="0"/>
              <a:t> of preaching.</a:t>
            </a:r>
            <a:endParaRPr lang="en-US" dirty="0"/>
          </a:p>
          <a:p>
            <a:pPr lvl="2"/>
            <a:r>
              <a:rPr lang="en-US" sz="2400" dirty="0"/>
              <a:t>We must remove the </a:t>
            </a:r>
            <a:r>
              <a:rPr lang="en-US" sz="2400" u="sng" dirty="0"/>
              <a:t>negative</a:t>
            </a:r>
            <a:r>
              <a:rPr lang="en-US" sz="2400" dirty="0"/>
              <a:t> perception from preaching.</a:t>
            </a:r>
            <a:endParaRPr lang="en-US" dirty="0"/>
          </a:p>
        </p:txBody>
      </p:sp>
    </p:spTree>
    <p:extLst>
      <p:ext uri="{BB962C8B-B14F-4D97-AF65-F5344CB8AC3E}">
        <p14:creationId xmlns:p14="http://schemas.microsoft.com/office/powerpoint/2010/main" val="30381218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par>
                          <p:cTn id="21" fill="hold">
                            <p:stCondLst>
                              <p:cond delay="1000"/>
                            </p:stCondLst>
                            <p:childTnLst>
                              <p:par>
                                <p:cTn id="22" presetID="22" presetClass="entr" presetSubtype="8"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500"/>
                                        <p:tgtEl>
                                          <p:spTgt spid="3">
                                            <p:txEl>
                                              <p:pRg st="4" end="4"/>
                                            </p:txEl>
                                          </p:spTgt>
                                        </p:tgtEl>
                                      </p:cBhvr>
                                    </p:animEffect>
                                  </p:childTnLst>
                                </p:cTn>
                              </p:par>
                            </p:childTnLst>
                          </p:cTn>
                        </p:par>
                        <p:par>
                          <p:cTn id="25" fill="hold">
                            <p:stCondLst>
                              <p:cond delay="1500"/>
                            </p:stCondLst>
                            <p:childTnLst>
                              <p:par>
                                <p:cTn id="26" presetID="22" presetClass="entr" presetSubtype="8"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wipe(left)">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7. Leaders Must Lead in the Area of </a:t>
            </a:r>
            <a:r>
              <a:rPr lang="en-US" u="sng" dirty="0"/>
              <a:t>Personal Development</a:t>
            </a:r>
            <a:r>
              <a:rPr lang="en-US" dirty="0"/>
              <a:t>!</a:t>
            </a:r>
            <a:endParaRPr lang="en-US" sz="2400" dirty="0"/>
          </a:p>
          <a:p>
            <a:pPr lvl="1"/>
            <a:r>
              <a:rPr lang="en-US" dirty="0"/>
              <a:t>Leaders should lead in </a:t>
            </a:r>
            <a:r>
              <a:rPr lang="en-US" u="sng" dirty="0"/>
              <a:t>faith</a:t>
            </a:r>
            <a:r>
              <a:rPr lang="en-US" dirty="0"/>
              <a:t> development!</a:t>
            </a:r>
            <a:endParaRPr lang="en-US" sz="2000" dirty="0"/>
          </a:p>
          <a:p>
            <a:pPr lvl="2"/>
            <a:r>
              <a:rPr lang="en-US" dirty="0"/>
              <a:t>“Faith comes by hearing” (Rom. 10:17).</a:t>
            </a:r>
            <a:endParaRPr lang="en-US" sz="1800" dirty="0"/>
          </a:p>
          <a:p>
            <a:pPr lvl="2"/>
            <a:r>
              <a:rPr lang="en-US" dirty="0"/>
              <a:t>We are to “grow in the grace and knowledge of our Lord and Savior Jesus Christ” (2 Pet. 3:18).</a:t>
            </a:r>
            <a:endParaRPr lang="en-US" sz="1800" dirty="0"/>
          </a:p>
          <a:p>
            <a:pPr lvl="2"/>
            <a:r>
              <a:rPr lang="en-US" dirty="0"/>
              <a:t>Leaders should be known for their diligent study of God’s Word, and the faith and knowledge that follows there from.</a:t>
            </a:r>
            <a:endParaRPr lang="en-US" sz="1800" dirty="0"/>
          </a:p>
          <a:p>
            <a:pPr lvl="1"/>
            <a:r>
              <a:rPr lang="en-US" dirty="0"/>
              <a:t>Leaders should lead in </a:t>
            </a:r>
            <a:r>
              <a:rPr lang="en-US" u="sng" dirty="0"/>
              <a:t>relationship</a:t>
            </a:r>
            <a:r>
              <a:rPr lang="en-US" dirty="0"/>
              <a:t> development!</a:t>
            </a:r>
            <a:endParaRPr lang="en-US" sz="2000" dirty="0"/>
          </a:p>
          <a:p>
            <a:pPr lvl="2"/>
            <a:r>
              <a:rPr lang="en-US" dirty="0"/>
              <a:t>Leaders should work on being a good husband.</a:t>
            </a:r>
            <a:endParaRPr lang="en-US" sz="1800" dirty="0"/>
          </a:p>
          <a:p>
            <a:pPr lvl="2"/>
            <a:r>
              <a:rPr lang="en-US" dirty="0"/>
              <a:t>Leaders should work on being a good father.</a:t>
            </a:r>
            <a:endParaRPr lang="en-US" sz="1800" dirty="0"/>
          </a:p>
          <a:p>
            <a:pPr lvl="2"/>
            <a:r>
              <a:rPr lang="en-US" dirty="0"/>
              <a:t>Leaders should work on being a good Christian brother.</a:t>
            </a:r>
            <a:endParaRPr lang="en-US" sz="1800" dirty="0"/>
          </a:p>
          <a:p>
            <a:pPr lvl="2"/>
            <a:r>
              <a:rPr lang="en-US" dirty="0"/>
              <a:t>Leaders should work on being a good Christian citizen.</a:t>
            </a:r>
            <a:endParaRPr lang="en-US" sz="1800" dirty="0"/>
          </a:p>
        </p:txBody>
      </p:sp>
    </p:spTree>
    <p:extLst>
      <p:ext uri="{BB962C8B-B14F-4D97-AF65-F5344CB8AC3E}">
        <p14:creationId xmlns:p14="http://schemas.microsoft.com/office/powerpoint/2010/main" val="16108841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left)">
                                      <p:cBhvr>
                                        <p:cTn id="16" dur="500"/>
                                        <p:tgtEl>
                                          <p:spTgt spid="3">
                                            <p:txEl>
                                              <p:pRg st="2" end="2"/>
                                            </p:txEl>
                                          </p:spTgt>
                                        </p:tgtEl>
                                      </p:cBhvr>
                                    </p:animEffect>
                                  </p:childTnLst>
                                </p:cTn>
                              </p:par>
                            </p:childTnLst>
                          </p:cTn>
                        </p:par>
                        <p:par>
                          <p:cTn id="17" fill="hold">
                            <p:stCondLst>
                              <p:cond delay="1000"/>
                            </p:stCondLst>
                            <p:childTnLst>
                              <p:par>
                                <p:cTn id="18" presetID="22" presetClass="entr" presetSubtype="8" fill="hold"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par>
                          <p:cTn id="21" fill="hold">
                            <p:stCondLst>
                              <p:cond delay="1500"/>
                            </p:stCondLst>
                            <p:childTnLst>
                              <p:par>
                                <p:cTn id="22" presetID="22" presetClass="entr" presetSubtype="8" fill="hold"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wipe(left)">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left)">
                                      <p:cBhvr>
                                        <p:cTn id="29" dur="500"/>
                                        <p:tgtEl>
                                          <p:spTgt spid="3">
                                            <p:txEl>
                                              <p:pRg st="5" end="5"/>
                                            </p:txEl>
                                          </p:spTgt>
                                        </p:tgtEl>
                                      </p:cBhvr>
                                    </p:animEffect>
                                  </p:childTnLst>
                                </p:cTn>
                              </p:par>
                            </p:childTnLst>
                          </p:cTn>
                        </p:par>
                        <p:par>
                          <p:cTn id="30" fill="hold">
                            <p:stCondLst>
                              <p:cond delay="500"/>
                            </p:stCondLst>
                            <p:childTnLst>
                              <p:par>
                                <p:cTn id="31" presetID="22" presetClass="entr" presetSubtype="8"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childTnLst>
                          </p:cTn>
                        </p:par>
                        <p:par>
                          <p:cTn id="34" fill="hold">
                            <p:stCondLst>
                              <p:cond delay="1000"/>
                            </p:stCondLst>
                            <p:childTnLst>
                              <p:par>
                                <p:cTn id="35" presetID="22" presetClass="entr" presetSubtype="8"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left)">
                                      <p:cBhvr>
                                        <p:cTn id="37" dur="500"/>
                                        <p:tgtEl>
                                          <p:spTgt spid="3">
                                            <p:txEl>
                                              <p:pRg st="7" end="7"/>
                                            </p:txEl>
                                          </p:spTgt>
                                        </p:tgtEl>
                                      </p:cBhvr>
                                    </p:animEffect>
                                  </p:childTnLst>
                                </p:cTn>
                              </p:par>
                            </p:childTnLst>
                          </p:cTn>
                        </p:par>
                        <p:par>
                          <p:cTn id="38" fill="hold">
                            <p:stCondLst>
                              <p:cond delay="1500"/>
                            </p:stCondLst>
                            <p:childTnLst>
                              <p:par>
                                <p:cTn id="39" presetID="22" presetClass="entr" presetSubtype="8" fill="hold" nodeType="after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Effect transition="in" filter="wipe(left)">
                                      <p:cBhvr>
                                        <p:cTn id="41" dur="500"/>
                                        <p:tgtEl>
                                          <p:spTgt spid="3">
                                            <p:txEl>
                                              <p:pRg st="8" end="8"/>
                                            </p:txEl>
                                          </p:spTgt>
                                        </p:tgtEl>
                                      </p:cBhvr>
                                    </p:animEffect>
                                  </p:childTnLst>
                                </p:cTn>
                              </p:par>
                            </p:childTnLst>
                          </p:cTn>
                        </p:par>
                        <p:par>
                          <p:cTn id="42" fill="hold">
                            <p:stCondLst>
                              <p:cond delay="2000"/>
                            </p:stCondLst>
                            <p:childTnLst>
                              <p:par>
                                <p:cTn id="43" presetID="22" presetClass="entr" presetSubtype="8" fill="hold" nodeType="after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wipe(left)">
                                      <p:cBhvr>
                                        <p:cTn id="4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3539A-FB88-35E4-A099-62701F154CFA}"/>
              </a:ext>
            </a:extLst>
          </p:cNvPr>
          <p:cNvSpPr>
            <a:spLocks noGrp="1"/>
          </p:cNvSpPr>
          <p:nvPr>
            <p:ph type="title"/>
          </p:nvPr>
        </p:nvSpPr>
        <p:spPr/>
        <p:txBody>
          <a:bodyPr>
            <a:normAutofit fontScale="90000"/>
          </a:bodyPr>
          <a:lstStyle/>
          <a:p>
            <a:pPr algn="ctr"/>
            <a:r>
              <a:rPr lang="en-US" dirty="0"/>
              <a:t>Areas in Which Leaders of the Church Must Lead</a:t>
            </a:r>
          </a:p>
        </p:txBody>
      </p:sp>
      <p:sp>
        <p:nvSpPr>
          <p:cNvPr id="3" name="Content Placeholder 2">
            <a:extLst>
              <a:ext uri="{FF2B5EF4-FFF2-40B4-BE49-F238E27FC236}">
                <a16:creationId xmlns:a16="http://schemas.microsoft.com/office/drawing/2014/main" id="{0CAF674A-D9D8-8295-02DB-BA63870D8C77}"/>
              </a:ext>
            </a:extLst>
          </p:cNvPr>
          <p:cNvSpPr>
            <a:spLocks noGrp="1"/>
          </p:cNvSpPr>
          <p:nvPr>
            <p:ph idx="1"/>
          </p:nvPr>
        </p:nvSpPr>
        <p:spPr>
          <a:xfrm>
            <a:off x="255373" y="1521229"/>
            <a:ext cx="11810731" cy="5336771"/>
          </a:xfrm>
        </p:spPr>
        <p:txBody>
          <a:bodyPr>
            <a:normAutofit/>
          </a:bodyPr>
          <a:lstStyle/>
          <a:p>
            <a:pPr lvl="0">
              <a:buNone/>
            </a:pPr>
            <a:r>
              <a:rPr lang="en-US" dirty="0"/>
              <a:t>8. Leaders Must Lead in the Area of </a:t>
            </a:r>
            <a:r>
              <a:rPr lang="en-US" u="sng" dirty="0"/>
              <a:t>Self-Control</a:t>
            </a:r>
            <a:r>
              <a:rPr lang="en-US" dirty="0"/>
              <a:t>!</a:t>
            </a:r>
            <a:endParaRPr lang="en-US" sz="2400" dirty="0"/>
          </a:p>
          <a:p>
            <a:pPr lvl="1"/>
            <a:r>
              <a:rPr lang="en-US" dirty="0"/>
              <a:t>One of the qualifications of an elder is “not soon angry” (KJV) or “not quick-tempered” (NKJV) (Titus 1:7). </a:t>
            </a:r>
            <a:endParaRPr lang="en-US" sz="2000" dirty="0"/>
          </a:p>
          <a:p>
            <a:pPr lvl="2"/>
            <a:r>
              <a:rPr lang="en-US" dirty="0"/>
              <a:t>Leaders must control their </a:t>
            </a:r>
            <a:r>
              <a:rPr lang="en-US" u="sng" dirty="0"/>
              <a:t>tongues</a:t>
            </a:r>
            <a:r>
              <a:rPr lang="en-US" dirty="0"/>
              <a:t> (Jas. 3:1-11).</a:t>
            </a:r>
            <a:endParaRPr lang="en-US" sz="1800" dirty="0"/>
          </a:p>
          <a:p>
            <a:pPr lvl="2"/>
            <a:r>
              <a:rPr lang="en-US" dirty="0"/>
              <a:t>Leaders must control their passions/desires (Jas. 1:12-15).</a:t>
            </a:r>
            <a:endParaRPr lang="en-US" sz="1800" dirty="0"/>
          </a:p>
          <a:p>
            <a:pPr lvl="2"/>
            <a:r>
              <a:rPr lang="en-US" dirty="0"/>
              <a:t>Leaders must control their </a:t>
            </a:r>
            <a:r>
              <a:rPr lang="en-US" u="sng" dirty="0"/>
              <a:t>attitudes</a:t>
            </a:r>
            <a:r>
              <a:rPr lang="en-US" dirty="0"/>
              <a:t> (1 Thess. 5:16-18).</a:t>
            </a:r>
            <a:endParaRPr lang="en-US" sz="1800" dirty="0"/>
          </a:p>
          <a:p>
            <a:pPr lvl="2"/>
            <a:r>
              <a:rPr lang="en-US" dirty="0"/>
              <a:t>Leaders must control their </a:t>
            </a:r>
            <a:r>
              <a:rPr lang="en-US" u="sng" dirty="0"/>
              <a:t>behaviors</a:t>
            </a:r>
            <a:r>
              <a:rPr lang="en-US" dirty="0"/>
              <a:t> (Titus 2:11-14).</a:t>
            </a:r>
            <a:endParaRPr lang="en-US" sz="1800" dirty="0"/>
          </a:p>
          <a:p>
            <a:pPr lvl="1"/>
            <a:r>
              <a:rPr lang="en-US" dirty="0"/>
              <a:t> If a leader cannot remain calm and cool, how can he expect those who follow him to do the same?</a:t>
            </a:r>
            <a:endParaRPr lang="en-US" sz="2000" dirty="0"/>
          </a:p>
        </p:txBody>
      </p:sp>
    </p:spTree>
    <p:extLst>
      <p:ext uri="{BB962C8B-B14F-4D97-AF65-F5344CB8AC3E}">
        <p14:creationId xmlns:p14="http://schemas.microsoft.com/office/powerpoint/2010/main" val="13638105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left)">
                                      <p:cBhvr>
                                        <p:cTn id="21" dur="500"/>
                                        <p:tgtEl>
                                          <p:spTgt spid="3">
                                            <p:txEl>
                                              <p:pRg st="3" end="3"/>
                                            </p:txEl>
                                          </p:spTgt>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left)">
                                      <p:cBhvr>
                                        <p:cTn id="25" dur="500"/>
                                        <p:tgtEl>
                                          <p:spTgt spid="3">
                                            <p:txEl>
                                              <p:pRg st="4" end="4"/>
                                            </p:txEl>
                                          </p:spTgt>
                                        </p:tgtEl>
                                      </p:cBhvr>
                                    </p:animEffect>
                                  </p:childTnLst>
                                </p:cTn>
                              </p:par>
                            </p:childTnLst>
                          </p:cTn>
                        </p:par>
                        <p:par>
                          <p:cTn id="26" fill="hold">
                            <p:stCondLst>
                              <p:cond delay="1500"/>
                            </p:stCondLst>
                            <p:childTnLst>
                              <p:par>
                                <p:cTn id="27" presetID="22" presetClass="entr" presetSubtype="8" fill="hold"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left)">
                                      <p:cBhvr>
                                        <p:cTn id="29" dur="500"/>
                                        <p:tgtEl>
                                          <p:spTgt spid="3">
                                            <p:txEl>
                                              <p:pRg st="5" end="5"/>
                                            </p:txEl>
                                          </p:spTgt>
                                        </p:tgtEl>
                                      </p:cBhvr>
                                    </p:animEffect>
                                  </p:childTnLst>
                                </p:cTn>
                              </p:par>
                            </p:childTnLst>
                          </p:cTn>
                        </p:par>
                        <p:par>
                          <p:cTn id="30" fill="hold">
                            <p:stCondLst>
                              <p:cond delay="2000"/>
                            </p:stCondLst>
                            <p:childTnLst>
                              <p:par>
                                <p:cTn id="31" presetID="22" presetClass="entr" presetSubtype="8"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wipe(left)">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1835</Words>
  <Application>Microsoft Office PowerPoint</Application>
  <PresentationFormat>Widescreen</PresentationFormat>
  <Paragraphs>133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Lesson 10: 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Areas in Which Leaders of the Church Must Lead</vt:lpstr>
      <vt:lpstr>Leadership Skills for Today’s Leaders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Biblical Role Models for Today’s Leaders (Part 1)</dc:title>
  <dc:creator>David Sproule</dc:creator>
  <cp:lastModifiedBy>David Sproule</cp:lastModifiedBy>
  <cp:revision>10</cp:revision>
  <cp:lastPrinted>2023-09-17T19:49:31Z</cp:lastPrinted>
  <dcterms:created xsi:type="dcterms:W3CDTF">2023-06-25T19:30:37Z</dcterms:created>
  <dcterms:modified xsi:type="dcterms:W3CDTF">2023-09-24T18:24:16Z</dcterms:modified>
</cp:coreProperties>
</file>