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B1C3BB-DF6A-0147-977E-7E92A702591E}" v="2" dt="2023-09-01T23:15:39.9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63"/>
  </p:normalViewPr>
  <p:slideViewPr>
    <p:cSldViewPr snapToGrid="0">
      <p:cViewPr varScale="1">
        <p:scale>
          <a:sx n="101" d="100"/>
          <a:sy n="101" d="100"/>
        </p:scale>
        <p:origin x="1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17B93-B981-6215-4B2B-0EC74B384D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6AFCE-A5FA-A37D-0D5B-74B0608277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96CDC-9037-C02B-54AC-792B2A773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3431-F134-4140-BCDE-E090A700CE8C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6BCD6D-6C78-1BB4-CBDE-57741259A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C76E5-33B7-554C-DC13-79BC8FFF0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8155-4217-9A4F-8BDC-6A363E2E4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292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0AA81-7796-493A-F2F0-DF70AD7D7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22DC60-36F7-60D6-E557-0E3B762373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B02D2-2EF0-AFB7-57D3-B61794DFF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3431-F134-4140-BCDE-E090A700CE8C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10DF6-5FDF-8B3B-EC44-B182BBB65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C00B8-B75A-9514-627D-5CE5E022A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8155-4217-9A4F-8BDC-6A363E2E4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8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818551-8313-B2ED-0C77-38EE7AFD02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6E980A-AA44-13C7-71B5-7A64D5116E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A33F6-0268-DAA2-B9FA-7B7390978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3431-F134-4140-BCDE-E090A700CE8C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234AA-EA98-0E34-C2A0-E79277259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D0C16-BA6F-D8A6-F65F-61C844448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8155-4217-9A4F-8BDC-6A363E2E4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09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EC914-8D9D-A30D-E94C-186A5AFA3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ED106-B11E-0117-CD4A-B6F0C6A84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DD40F-F4AD-DA98-1982-9FA2415C9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3431-F134-4140-BCDE-E090A700CE8C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47EDD-BAE8-C439-1534-795CC0210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D9A89-6B04-6FBE-1920-BFB229ED1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8155-4217-9A4F-8BDC-6A363E2E4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698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FD716-8A3A-94CE-35A4-440AB7241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9314E5-3F52-4E89-27E9-8EB3A0872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FB7B4-7F5B-1FB8-BA52-1277CE4C7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3431-F134-4140-BCDE-E090A700CE8C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ED1D2-E578-FE8D-0C85-5364BBF5C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89E24-56CE-8CDA-6ACB-57427ACD2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8155-4217-9A4F-8BDC-6A363E2E4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68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F9AA4-DF04-6AF8-4FEB-545874FD0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4EC10-6DC3-1EB8-F1E3-6DE33BC7BB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B4221C-4754-BC88-340C-28CA6276C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F4D98C-B520-3644-C907-F86077313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3431-F134-4140-BCDE-E090A700CE8C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1CE835-5AE1-7166-1E91-EF3BE78FA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C8A35A-D5CA-1747-2A8D-6EBBA3387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8155-4217-9A4F-8BDC-6A363E2E4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67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A0E1B-9654-0365-907A-49A3CD91D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0E28F8-95BE-B473-09EA-2844A81635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B61DBF-987F-95ED-4591-F777D0E953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2D613-068C-0BE0-6044-7F6FC206D1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F5A282-C9D3-F7F3-E24C-1EF9AC9E5F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DAA1ED-E05D-E008-D0C8-0CBD32C05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3431-F134-4140-BCDE-E090A700CE8C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74B13B-CE5D-C296-6CD6-DCA62AD10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981155-CFE5-2C6A-71E5-BEE590769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8155-4217-9A4F-8BDC-6A363E2E4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80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B5AE3-B341-28B0-E68A-7F1EB65E7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8FDF84-1226-B1C1-6E9E-D622F1E52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3431-F134-4140-BCDE-E090A700CE8C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2A9E74-24F8-2C3F-0EFD-547D54431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4468AA-E38D-65A5-48D8-CEB991EDD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8155-4217-9A4F-8BDC-6A363E2E4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18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804B22-8C3A-0D00-EE4F-0AB7A0013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3431-F134-4140-BCDE-E090A700CE8C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8E9EC5-F321-ECC7-1E41-0C846AA6E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FD3B7B-1544-EAEC-269A-C481FC324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8155-4217-9A4F-8BDC-6A363E2E4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87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0A86F-2A98-473C-A868-B315A93FA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93D81-BD32-96CA-F087-8C3951C68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1B7BB7-BF80-14D6-B935-3D06A49032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59937D-82AC-8EB3-F865-C0D72B7C2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3431-F134-4140-BCDE-E090A700CE8C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0930A1-A5EE-631A-351B-1670F5D2D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A256A3-E49C-0219-0E6E-72CE7468C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8155-4217-9A4F-8BDC-6A363E2E4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59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F8944-77A3-DEB8-1ECC-DA0FF0F1A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C943D5-0431-E9B9-9C13-2F6072352B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934CB8-496A-9D02-B4E7-879D2F814E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890EDA-1B76-001D-4B18-B994257AE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3431-F134-4140-BCDE-E090A700CE8C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F3FA3F-5E16-33D2-2B4F-6BB823BB9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9E3C04-19F5-F155-BB37-78333A200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8155-4217-9A4F-8BDC-6A363E2E4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30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CD87D2-82A4-C947-6413-E3A67423E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B09B48-BB2D-CAF4-97CB-CAF91D3C47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A3D38-CA2C-337D-709B-24DAE5F2F4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13431-F134-4140-BCDE-E090A700CE8C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D59529-8D2B-F541-80B1-D20631CF11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87D5A-D20A-8120-86CC-52883FB04D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D8155-4217-9A4F-8BDC-6A363E2E4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91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C54F4CE-85F0-46ED-80DA-9518C9251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ADD1FCA-8ACB-4958-81DD-4CDD6D3E1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802086" cy="6858000"/>
          </a:xfrm>
          <a:custGeom>
            <a:avLst/>
            <a:gdLst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9647 w 5734864"/>
              <a:gd name="connsiteY33" fmla="*/ 1936120 h 6858000"/>
              <a:gd name="connsiteX34" fmla="*/ 714660 w 5734864"/>
              <a:gd name="connsiteY34" fmla="*/ 1982709 h 6858000"/>
              <a:gd name="connsiteX35" fmla="*/ 710759 w 5734864"/>
              <a:gd name="connsiteY35" fmla="*/ 2013010 h 6858000"/>
              <a:gd name="connsiteX36" fmla="*/ 697927 w 5734864"/>
              <a:gd name="connsiteY36" fmla="*/ 2069833 h 6858000"/>
              <a:gd name="connsiteX37" fmla="*/ 693594 w 5734864"/>
              <a:gd name="connsiteY37" fmla="*/ 2103731 h 6858000"/>
              <a:gd name="connsiteX38" fmla="*/ 691109 w 5734864"/>
              <a:gd name="connsiteY38" fmla="*/ 2124027 h 6858000"/>
              <a:gd name="connsiteX39" fmla="*/ 676593 w 5734864"/>
              <a:gd name="connsiteY39" fmla="*/ 2176182 h 6858000"/>
              <a:gd name="connsiteX40" fmla="*/ 633227 w 5734864"/>
              <a:gd name="connsiteY40" fmla="*/ 2258036 h 6858000"/>
              <a:gd name="connsiteX41" fmla="*/ 625564 w 5734864"/>
              <a:gd name="connsiteY41" fmla="*/ 2284567 h 6858000"/>
              <a:gd name="connsiteX42" fmla="*/ 627074 w 5734864"/>
              <a:gd name="connsiteY42" fmla="*/ 2289605 h 6858000"/>
              <a:gd name="connsiteX43" fmla="*/ 614574 w 5734864"/>
              <a:gd name="connsiteY43" fmla="*/ 2308717 h 6858000"/>
              <a:gd name="connsiteX44" fmla="*/ 606890 w 5734864"/>
              <a:gd name="connsiteY44" fmla="*/ 2320662 h 6858000"/>
              <a:gd name="connsiteX45" fmla="*/ 605558 w 5734864"/>
              <a:gd name="connsiteY45" fmla="*/ 2327897 h 6858000"/>
              <a:gd name="connsiteX46" fmla="*/ 602202 w 5734864"/>
              <a:gd name="connsiteY46" fmla="*/ 2357749 h 6858000"/>
              <a:gd name="connsiteX47" fmla="*/ 600213 w 5734864"/>
              <a:gd name="connsiteY47" fmla="*/ 2364905 h 6858000"/>
              <a:gd name="connsiteX48" fmla="*/ 597160 w 5734864"/>
              <a:gd name="connsiteY48" fmla="*/ 2388351 h 6858000"/>
              <a:gd name="connsiteX49" fmla="*/ 597982 w 5734864"/>
              <a:gd name="connsiteY49" fmla="*/ 2402296 h 6858000"/>
              <a:gd name="connsiteX50" fmla="*/ 593150 w 5734864"/>
              <a:gd name="connsiteY50" fmla="*/ 2420015 h 6858000"/>
              <a:gd name="connsiteX51" fmla="*/ 592833 w 5734864"/>
              <a:gd name="connsiteY51" fmla="*/ 2422749 h 6858000"/>
              <a:gd name="connsiteX52" fmla="*/ 594479 w 5734864"/>
              <a:gd name="connsiteY52" fmla="*/ 2426002 h 6858000"/>
              <a:gd name="connsiteX53" fmla="*/ 591963 w 5734864"/>
              <a:gd name="connsiteY53" fmla="*/ 2431950 h 6858000"/>
              <a:gd name="connsiteX54" fmla="*/ 591544 w 5734864"/>
              <a:gd name="connsiteY54" fmla="*/ 2433897 h 6858000"/>
              <a:gd name="connsiteX55" fmla="*/ 589519 w 5734864"/>
              <a:gd name="connsiteY55" fmla="*/ 2451398 h 6858000"/>
              <a:gd name="connsiteX56" fmla="*/ 590037 w 5734864"/>
              <a:gd name="connsiteY56" fmla="*/ 2455536 h 6858000"/>
              <a:gd name="connsiteX57" fmla="*/ 588179 w 5734864"/>
              <a:gd name="connsiteY57" fmla="*/ 2462981 h 6858000"/>
              <a:gd name="connsiteX58" fmla="*/ 583434 w 5734864"/>
              <a:gd name="connsiteY58" fmla="*/ 2503991 h 6858000"/>
              <a:gd name="connsiteX59" fmla="*/ 567942 w 5734864"/>
              <a:gd name="connsiteY59" fmla="*/ 2652936 h 6858000"/>
              <a:gd name="connsiteX60" fmla="*/ 573869 w 5734864"/>
              <a:gd name="connsiteY60" fmla="*/ 2670188 h 6858000"/>
              <a:gd name="connsiteX61" fmla="*/ 575243 w 5734864"/>
              <a:gd name="connsiteY61" fmla="*/ 2688114 h 6858000"/>
              <a:gd name="connsiteX62" fmla="*/ 573824 w 5734864"/>
              <a:gd name="connsiteY62" fmla="*/ 2689856 h 6858000"/>
              <a:gd name="connsiteX63" fmla="*/ 570699 w 5734864"/>
              <a:gd name="connsiteY63" fmla="*/ 2709353 h 6858000"/>
              <a:gd name="connsiteX64" fmla="*/ 573192 w 5734864"/>
              <a:gd name="connsiteY64" fmla="*/ 2714527 h 6858000"/>
              <a:gd name="connsiteX65" fmla="*/ 572044 w 5734864"/>
              <a:gd name="connsiteY65" fmla="*/ 2728187 h 6858000"/>
              <a:gd name="connsiteX66" fmla="*/ 572465 w 5734864"/>
              <a:gd name="connsiteY66" fmla="*/ 2755863 h 6858000"/>
              <a:gd name="connsiteX67" fmla="*/ 570028 w 5734864"/>
              <a:gd name="connsiteY67" fmla="*/ 2760324 h 6858000"/>
              <a:gd name="connsiteX68" fmla="*/ 566748 w 5734864"/>
              <a:gd name="connsiteY68" fmla="*/ 2800948 h 6858000"/>
              <a:gd name="connsiteX69" fmla="*/ 565509 w 5734864"/>
              <a:gd name="connsiteY69" fmla="*/ 2801167 h 6858000"/>
              <a:gd name="connsiteX70" fmla="*/ 559367 w 5734864"/>
              <a:gd name="connsiteY70" fmla="*/ 2811129 h 6858000"/>
              <a:gd name="connsiteX71" fmla="*/ 550354 w 5734864"/>
              <a:gd name="connsiteY71" fmla="*/ 2830949 h 6858000"/>
              <a:gd name="connsiteX72" fmla="*/ 514795 w 5734864"/>
              <a:gd name="connsiteY72" fmla="*/ 2872433 h 6858000"/>
              <a:gd name="connsiteX73" fmla="*/ 509875 w 5734864"/>
              <a:gd name="connsiteY73" fmla="*/ 2923099 h 6858000"/>
              <a:gd name="connsiteX74" fmla="*/ 509577 w 5734864"/>
              <a:gd name="connsiteY74" fmla="*/ 2923197 h 6858000"/>
              <a:gd name="connsiteX75" fmla="*/ 507597 w 5734864"/>
              <a:gd name="connsiteY75" fmla="*/ 2931868 h 6858000"/>
              <a:gd name="connsiteX76" fmla="*/ 507379 w 5734864"/>
              <a:gd name="connsiteY76" fmla="*/ 2938322 h 6858000"/>
              <a:gd name="connsiteX77" fmla="*/ 504725 w 5734864"/>
              <a:gd name="connsiteY77" fmla="*/ 2954519 h 6858000"/>
              <a:gd name="connsiteX78" fmla="*/ 502018 w 5734864"/>
              <a:gd name="connsiteY78" fmla="*/ 2959643 h 6858000"/>
              <a:gd name="connsiteX79" fmla="*/ 498360 w 5734864"/>
              <a:gd name="connsiteY79" fmla="*/ 2961019 h 6858000"/>
              <a:gd name="connsiteX80" fmla="*/ 498483 w 5734864"/>
              <a:gd name="connsiteY80" fmla="*/ 2962590 h 6858000"/>
              <a:gd name="connsiteX81" fmla="*/ 484403 w 5734864"/>
              <a:gd name="connsiteY81" fmla="*/ 2990538 h 6858000"/>
              <a:gd name="connsiteX82" fmla="*/ 463075 w 5734864"/>
              <a:gd name="connsiteY82" fmla="*/ 3055956 h 6858000"/>
              <a:gd name="connsiteX83" fmla="*/ 455013 w 5734864"/>
              <a:gd name="connsiteY83" fmla="*/ 3094482 h 6858000"/>
              <a:gd name="connsiteX84" fmla="*/ 428391 w 5734864"/>
              <a:gd name="connsiteY84" fmla="*/ 3198850 h 6858000"/>
              <a:gd name="connsiteX85" fmla="*/ 401440 w 5734864"/>
              <a:gd name="connsiteY85" fmla="*/ 3307560 h 6858000"/>
              <a:gd name="connsiteX86" fmla="*/ 386076 w 5734864"/>
              <a:gd name="connsiteY86" fmla="*/ 3373943 h 6858000"/>
              <a:gd name="connsiteX87" fmla="*/ 374726 w 5734864"/>
              <a:gd name="connsiteY87" fmla="*/ 3381364 h 6858000"/>
              <a:gd name="connsiteX88" fmla="*/ 369145 w 5734864"/>
              <a:gd name="connsiteY88" fmla="*/ 3383729 h 6858000"/>
              <a:gd name="connsiteX89" fmla="*/ 364294 w 5734864"/>
              <a:gd name="connsiteY89" fmla="*/ 3414159 h 6858000"/>
              <a:gd name="connsiteX90" fmla="*/ 366450 w 5734864"/>
              <a:gd name="connsiteY90" fmla="*/ 3436925 h 6858000"/>
              <a:gd name="connsiteX91" fmla="*/ 351743 w 5734864"/>
              <a:gd name="connsiteY91" fmla="*/ 3521619 h 6858000"/>
              <a:gd name="connsiteX92" fmla="*/ 345784 w 5734864"/>
              <a:gd name="connsiteY92" fmla="*/ 3603757 h 6858000"/>
              <a:gd name="connsiteX93" fmla="*/ 344198 w 5734864"/>
              <a:gd name="connsiteY93" fmla="*/ 3652424 h 6858000"/>
              <a:gd name="connsiteX94" fmla="*/ 352450 w 5734864"/>
              <a:gd name="connsiteY94" fmla="*/ 3665222 h 6858000"/>
              <a:gd name="connsiteX95" fmla="*/ 342621 w 5734864"/>
              <a:gd name="connsiteY95" fmla="*/ 3700804 h 6858000"/>
              <a:gd name="connsiteX96" fmla="*/ 341514 w 5734864"/>
              <a:gd name="connsiteY96" fmla="*/ 3734774 h 6858000"/>
              <a:gd name="connsiteX97" fmla="*/ 340607 w 5734864"/>
              <a:gd name="connsiteY97" fmla="*/ 3785153 h 6858000"/>
              <a:gd name="connsiteX98" fmla="*/ 340707 w 5734864"/>
              <a:gd name="connsiteY98" fmla="*/ 3788177 h 6858000"/>
              <a:gd name="connsiteX99" fmla="*/ 340361 w 5734864"/>
              <a:gd name="connsiteY99" fmla="*/ 3798803 h 6858000"/>
              <a:gd name="connsiteX100" fmla="*/ 339642 w 5734864"/>
              <a:gd name="connsiteY100" fmla="*/ 3838750 h 6858000"/>
              <a:gd name="connsiteX101" fmla="*/ 360295 w 5734864"/>
              <a:gd name="connsiteY101" fmla="*/ 4015196 h 6858000"/>
              <a:gd name="connsiteX102" fmla="*/ 339043 w 5734864"/>
              <a:gd name="connsiteY102" fmla="*/ 4052778 h 6858000"/>
              <a:gd name="connsiteX103" fmla="*/ 339343 w 5734864"/>
              <a:gd name="connsiteY103" fmla="*/ 4096257 h 6858000"/>
              <a:gd name="connsiteX104" fmla="*/ 340786 w 5734864"/>
              <a:gd name="connsiteY104" fmla="*/ 4321136 h 6858000"/>
              <a:gd name="connsiteX105" fmla="*/ 343158 w 5734864"/>
              <a:gd name="connsiteY105" fmla="*/ 4429174 h 6858000"/>
              <a:gd name="connsiteX106" fmla="*/ 334599 w 5734864"/>
              <a:gd name="connsiteY106" fmla="*/ 4449938 h 6858000"/>
              <a:gd name="connsiteX107" fmla="*/ 332890 w 5734864"/>
              <a:gd name="connsiteY107" fmla="*/ 4453515 h 6858000"/>
              <a:gd name="connsiteX108" fmla="*/ 331105 w 5734864"/>
              <a:gd name="connsiteY108" fmla="*/ 4467941 h 6858000"/>
              <a:gd name="connsiteX109" fmla="*/ 324289 w 5734864"/>
              <a:gd name="connsiteY109" fmla="*/ 4471861 h 6858000"/>
              <a:gd name="connsiteX110" fmla="*/ 317079 w 5734864"/>
              <a:gd name="connsiteY110" fmla="*/ 4493468 h 6858000"/>
              <a:gd name="connsiteX111" fmla="*/ 315557 w 5734864"/>
              <a:gd name="connsiteY111" fmla="*/ 4520067 h 6858000"/>
              <a:gd name="connsiteX112" fmla="*/ 315240 w 5734864"/>
              <a:gd name="connsiteY112" fmla="*/ 4536872 h 6858000"/>
              <a:gd name="connsiteX113" fmla="*/ 316200 w 5734864"/>
              <a:gd name="connsiteY113" fmla="*/ 4538297 h 6858000"/>
              <a:gd name="connsiteX114" fmla="*/ 317507 w 5734864"/>
              <a:gd name="connsiteY114" fmla="*/ 4547582 h 6858000"/>
              <a:gd name="connsiteX115" fmla="*/ 323078 w 5734864"/>
              <a:gd name="connsiteY115" fmla="*/ 4592102 h 6858000"/>
              <a:gd name="connsiteX116" fmla="*/ 328722 w 5734864"/>
              <a:gd name="connsiteY116" fmla="*/ 4667914 h 6858000"/>
              <a:gd name="connsiteX117" fmla="*/ 335597 w 5734864"/>
              <a:gd name="connsiteY117" fmla="*/ 4695035 h 6858000"/>
              <a:gd name="connsiteX118" fmla="*/ 339485 w 5734864"/>
              <a:gd name="connsiteY118" fmla="*/ 4695979 h 6858000"/>
              <a:gd name="connsiteX119" fmla="*/ 341089 w 5734864"/>
              <a:gd name="connsiteY119" fmla="*/ 4704268 h 6858000"/>
              <a:gd name="connsiteX120" fmla="*/ 342177 w 5734864"/>
              <a:gd name="connsiteY120" fmla="*/ 4706060 h 6858000"/>
              <a:gd name="connsiteX121" fmla="*/ 347751 w 5734864"/>
              <a:gd name="connsiteY121" fmla="*/ 4716754 h 6858000"/>
              <a:gd name="connsiteX122" fmla="*/ 344125 w 5734864"/>
              <a:gd name="connsiteY122" fmla="*/ 4764669 h 6858000"/>
              <a:gd name="connsiteX123" fmla="*/ 340188 w 5734864"/>
              <a:gd name="connsiteY123" fmla="*/ 4779386 h 6858000"/>
              <a:gd name="connsiteX124" fmla="*/ 335146 w 5734864"/>
              <a:gd name="connsiteY124" fmla="*/ 4787491 h 6858000"/>
              <a:gd name="connsiteX125" fmla="*/ 319124 w 5734864"/>
              <a:gd name="connsiteY125" fmla="*/ 4843514 h 6858000"/>
              <a:gd name="connsiteX126" fmla="*/ 305956 w 5734864"/>
              <a:gd name="connsiteY126" fmla="*/ 4881505 h 6858000"/>
              <a:gd name="connsiteX127" fmla="*/ 301062 w 5734864"/>
              <a:gd name="connsiteY127" fmla="*/ 4889332 h 6858000"/>
              <a:gd name="connsiteX128" fmla="*/ 302141 w 5734864"/>
              <a:gd name="connsiteY128" fmla="*/ 4899400 h 6858000"/>
              <a:gd name="connsiteX129" fmla="*/ 304424 w 5734864"/>
              <a:gd name="connsiteY129" fmla="*/ 4902664 h 6858000"/>
              <a:gd name="connsiteX130" fmla="*/ 293123 w 5734864"/>
              <a:gd name="connsiteY130" fmla="*/ 4932769 h 6858000"/>
              <a:gd name="connsiteX131" fmla="*/ 292275 w 5734864"/>
              <a:gd name="connsiteY131" fmla="*/ 4936482 h 6858000"/>
              <a:gd name="connsiteX132" fmla="*/ 288304 w 5734864"/>
              <a:gd name="connsiteY132" fmla="*/ 4962325 h 6858000"/>
              <a:gd name="connsiteX133" fmla="*/ 287420 w 5734864"/>
              <a:gd name="connsiteY133" fmla="*/ 5042193 h 6858000"/>
              <a:gd name="connsiteX134" fmla="*/ 287020 w 5734864"/>
              <a:gd name="connsiteY134" fmla="*/ 5065655 h 6858000"/>
              <a:gd name="connsiteX135" fmla="*/ 288488 w 5734864"/>
              <a:gd name="connsiteY135" fmla="*/ 5082216 h 6858000"/>
              <a:gd name="connsiteX136" fmla="*/ 282763 w 5734864"/>
              <a:gd name="connsiteY136" fmla="*/ 5127114 h 6858000"/>
              <a:gd name="connsiteX137" fmla="*/ 269316 w 5734864"/>
              <a:gd name="connsiteY137" fmla="*/ 5202682 h 6858000"/>
              <a:gd name="connsiteX138" fmla="*/ 269174 w 5734864"/>
              <a:gd name="connsiteY138" fmla="*/ 5230835 h 6858000"/>
              <a:gd name="connsiteX139" fmla="*/ 272679 w 5734864"/>
              <a:gd name="connsiteY139" fmla="*/ 5232660 h 6858000"/>
              <a:gd name="connsiteX140" fmla="*/ 272160 w 5734864"/>
              <a:gd name="connsiteY140" fmla="*/ 5241150 h 6858000"/>
              <a:gd name="connsiteX141" fmla="*/ 272760 w 5734864"/>
              <a:gd name="connsiteY141" fmla="*/ 5243156 h 6858000"/>
              <a:gd name="connsiteX142" fmla="*/ 275462 w 5734864"/>
              <a:gd name="connsiteY142" fmla="*/ 5254919 h 6858000"/>
              <a:gd name="connsiteX143" fmla="*/ 262897 w 5734864"/>
              <a:gd name="connsiteY143" fmla="*/ 5286259 h 6858000"/>
              <a:gd name="connsiteX144" fmla="*/ 252761 w 5734864"/>
              <a:gd name="connsiteY144" fmla="*/ 5357801 h 6858000"/>
              <a:gd name="connsiteX145" fmla="*/ 242360 w 5734864"/>
              <a:gd name="connsiteY145" fmla="*/ 5460080 h 6858000"/>
              <a:gd name="connsiteX146" fmla="*/ 229880 w 5734864"/>
              <a:gd name="connsiteY146" fmla="*/ 5539714 h 6858000"/>
              <a:gd name="connsiteX147" fmla="*/ 204283 w 5734864"/>
              <a:gd name="connsiteY147" fmla="*/ 5639080 h 6858000"/>
              <a:gd name="connsiteX148" fmla="*/ 198948 w 5734864"/>
              <a:gd name="connsiteY148" fmla="*/ 5710958 h 6858000"/>
              <a:gd name="connsiteX149" fmla="*/ 192367 w 5734864"/>
              <a:gd name="connsiteY149" fmla="*/ 5719859 h 6858000"/>
              <a:gd name="connsiteX150" fmla="*/ 188035 w 5734864"/>
              <a:gd name="connsiteY150" fmla="*/ 5729935 h 6858000"/>
              <a:gd name="connsiteX151" fmla="*/ 188428 w 5734864"/>
              <a:gd name="connsiteY151" fmla="*/ 5731182 h 6858000"/>
              <a:gd name="connsiteX152" fmla="*/ 181635 w 5734864"/>
              <a:gd name="connsiteY152" fmla="*/ 5753538 h 6858000"/>
              <a:gd name="connsiteX153" fmla="*/ 169744 w 5734864"/>
              <a:gd name="connsiteY153" fmla="*/ 5796307 h 6858000"/>
              <a:gd name="connsiteX154" fmla="*/ 170351 w 5734864"/>
              <a:gd name="connsiteY154" fmla="*/ 5796644 h 6858000"/>
              <a:gd name="connsiteX155" fmla="*/ 171559 w 5734864"/>
              <a:gd name="connsiteY155" fmla="*/ 5803435 h 6858000"/>
              <a:gd name="connsiteX156" fmla="*/ 172284 w 5734864"/>
              <a:gd name="connsiteY156" fmla="*/ 5816391 h 6858000"/>
              <a:gd name="connsiteX157" fmla="*/ 182542 w 5734864"/>
              <a:gd name="connsiteY157" fmla="*/ 5846382 h 6858000"/>
              <a:gd name="connsiteX158" fmla="*/ 175877 w 5734864"/>
              <a:gd name="connsiteY158" fmla="*/ 5871336 h 6858000"/>
              <a:gd name="connsiteX159" fmla="*/ 174910 w 5734864"/>
              <a:gd name="connsiteY159" fmla="*/ 5876376 h 6858000"/>
              <a:gd name="connsiteX160" fmla="*/ 175047 w 5734864"/>
              <a:gd name="connsiteY160" fmla="*/ 5876483 h 6858000"/>
              <a:gd name="connsiteX161" fmla="*/ 174335 w 5734864"/>
              <a:gd name="connsiteY161" fmla="*/ 5881814 h 6858000"/>
              <a:gd name="connsiteX162" fmla="*/ 171273 w 5734864"/>
              <a:gd name="connsiteY162" fmla="*/ 5895339 h 6858000"/>
              <a:gd name="connsiteX163" fmla="*/ 171658 w 5734864"/>
              <a:gd name="connsiteY163" fmla="*/ 5898749 h 6858000"/>
              <a:gd name="connsiteX164" fmla="*/ 174658 w 5734864"/>
              <a:gd name="connsiteY164" fmla="*/ 5919558 h 6858000"/>
              <a:gd name="connsiteX165" fmla="*/ 169099 w 5734864"/>
              <a:gd name="connsiteY165" fmla="*/ 5984417 h 6858000"/>
              <a:gd name="connsiteX166" fmla="*/ 162007 w 5734864"/>
              <a:gd name="connsiteY166" fmla="*/ 6049043 h 6858000"/>
              <a:gd name="connsiteX167" fmla="*/ 156875 w 5734864"/>
              <a:gd name="connsiteY167" fmla="*/ 6114000 h 6858000"/>
              <a:gd name="connsiteX168" fmla="*/ 165441 w 5734864"/>
              <a:gd name="connsiteY168" fmla="*/ 6146938 h 6858000"/>
              <a:gd name="connsiteX169" fmla="*/ 165177 w 5734864"/>
              <a:gd name="connsiteY169" fmla="*/ 6150658 h 6858000"/>
              <a:gd name="connsiteX170" fmla="*/ 161772 w 5734864"/>
              <a:gd name="connsiteY170" fmla="*/ 6160011 h 6858000"/>
              <a:gd name="connsiteX171" fmla="*/ 160051 w 5734864"/>
              <a:gd name="connsiteY171" fmla="*/ 6163393 h 6858000"/>
              <a:gd name="connsiteX172" fmla="*/ 158473 w 5734864"/>
              <a:gd name="connsiteY172" fmla="*/ 6168628 h 6858000"/>
              <a:gd name="connsiteX173" fmla="*/ 158573 w 5734864"/>
              <a:gd name="connsiteY173" fmla="*/ 6168799 h 6858000"/>
              <a:gd name="connsiteX174" fmla="*/ 146463 w 5734864"/>
              <a:gd name="connsiteY174" fmla="*/ 6196671 h 6858000"/>
              <a:gd name="connsiteX175" fmla="*/ 150209 w 5734864"/>
              <a:gd name="connsiteY175" fmla="*/ 6232365 h 6858000"/>
              <a:gd name="connsiteX176" fmla="*/ 148544 w 5734864"/>
              <a:gd name="connsiteY176" fmla="*/ 6246162 h 6858000"/>
              <a:gd name="connsiteX177" fmla="*/ 148403 w 5734864"/>
              <a:gd name="connsiteY177" fmla="*/ 6253754 h 6858000"/>
              <a:gd name="connsiteX178" fmla="*/ 138880 w 5734864"/>
              <a:gd name="connsiteY178" fmla="*/ 6276449 h 6858000"/>
              <a:gd name="connsiteX179" fmla="*/ 138683 w 5734864"/>
              <a:gd name="connsiteY179" fmla="*/ 6279721 h 6858000"/>
              <a:gd name="connsiteX180" fmla="*/ 130721 w 5734864"/>
              <a:gd name="connsiteY180" fmla="*/ 6293675 h 6858000"/>
              <a:gd name="connsiteX181" fmla="*/ 120717 w 5734864"/>
              <a:gd name="connsiteY181" fmla="*/ 6313967 h 6858000"/>
              <a:gd name="connsiteX182" fmla="*/ 120841 w 5734864"/>
              <a:gd name="connsiteY182" fmla="*/ 6315437 h 6858000"/>
              <a:gd name="connsiteX183" fmla="*/ 115208 w 5734864"/>
              <a:gd name="connsiteY183" fmla="*/ 6324024 h 6858000"/>
              <a:gd name="connsiteX184" fmla="*/ 101217 w 5734864"/>
              <a:gd name="connsiteY184" fmla="*/ 6365923 h 6858000"/>
              <a:gd name="connsiteX185" fmla="*/ 74946 w 5734864"/>
              <a:gd name="connsiteY185" fmla="*/ 6556817 h 6858000"/>
              <a:gd name="connsiteX186" fmla="*/ 16001 w 5734864"/>
              <a:gd name="connsiteY186" fmla="*/ 6808678 h 6858000"/>
              <a:gd name="connsiteX187" fmla="*/ 0 w 5734864"/>
              <a:gd name="connsiteY187" fmla="*/ 6858000 h 6858000"/>
              <a:gd name="connsiteX188" fmla="*/ 5734864 w 5734864"/>
              <a:gd name="connsiteY188" fmla="*/ 685800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4660 w 5734864"/>
              <a:gd name="connsiteY33" fmla="*/ 1982709 h 6858000"/>
              <a:gd name="connsiteX34" fmla="*/ 710759 w 5734864"/>
              <a:gd name="connsiteY34" fmla="*/ 2013010 h 6858000"/>
              <a:gd name="connsiteX35" fmla="*/ 697927 w 5734864"/>
              <a:gd name="connsiteY35" fmla="*/ 2069833 h 6858000"/>
              <a:gd name="connsiteX36" fmla="*/ 693594 w 5734864"/>
              <a:gd name="connsiteY36" fmla="*/ 2103731 h 6858000"/>
              <a:gd name="connsiteX37" fmla="*/ 691109 w 5734864"/>
              <a:gd name="connsiteY37" fmla="*/ 2124027 h 6858000"/>
              <a:gd name="connsiteX38" fmla="*/ 676593 w 5734864"/>
              <a:gd name="connsiteY38" fmla="*/ 2176182 h 6858000"/>
              <a:gd name="connsiteX39" fmla="*/ 633227 w 5734864"/>
              <a:gd name="connsiteY39" fmla="*/ 2258036 h 6858000"/>
              <a:gd name="connsiteX40" fmla="*/ 625564 w 5734864"/>
              <a:gd name="connsiteY40" fmla="*/ 2284567 h 6858000"/>
              <a:gd name="connsiteX41" fmla="*/ 627074 w 5734864"/>
              <a:gd name="connsiteY41" fmla="*/ 2289605 h 6858000"/>
              <a:gd name="connsiteX42" fmla="*/ 614574 w 5734864"/>
              <a:gd name="connsiteY42" fmla="*/ 2308717 h 6858000"/>
              <a:gd name="connsiteX43" fmla="*/ 606890 w 5734864"/>
              <a:gd name="connsiteY43" fmla="*/ 2320662 h 6858000"/>
              <a:gd name="connsiteX44" fmla="*/ 605558 w 5734864"/>
              <a:gd name="connsiteY44" fmla="*/ 2327897 h 6858000"/>
              <a:gd name="connsiteX45" fmla="*/ 602202 w 5734864"/>
              <a:gd name="connsiteY45" fmla="*/ 2357749 h 6858000"/>
              <a:gd name="connsiteX46" fmla="*/ 600213 w 5734864"/>
              <a:gd name="connsiteY46" fmla="*/ 2364905 h 6858000"/>
              <a:gd name="connsiteX47" fmla="*/ 597160 w 5734864"/>
              <a:gd name="connsiteY47" fmla="*/ 2388351 h 6858000"/>
              <a:gd name="connsiteX48" fmla="*/ 597982 w 5734864"/>
              <a:gd name="connsiteY48" fmla="*/ 2402296 h 6858000"/>
              <a:gd name="connsiteX49" fmla="*/ 593150 w 5734864"/>
              <a:gd name="connsiteY49" fmla="*/ 2420015 h 6858000"/>
              <a:gd name="connsiteX50" fmla="*/ 592833 w 5734864"/>
              <a:gd name="connsiteY50" fmla="*/ 2422749 h 6858000"/>
              <a:gd name="connsiteX51" fmla="*/ 594479 w 5734864"/>
              <a:gd name="connsiteY51" fmla="*/ 2426002 h 6858000"/>
              <a:gd name="connsiteX52" fmla="*/ 591963 w 5734864"/>
              <a:gd name="connsiteY52" fmla="*/ 2431950 h 6858000"/>
              <a:gd name="connsiteX53" fmla="*/ 591544 w 5734864"/>
              <a:gd name="connsiteY53" fmla="*/ 2433897 h 6858000"/>
              <a:gd name="connsiteX54" fmla="*/ 589519 w 5734864"/>
              <a:gd name="connsiteY54" fmla="*/ 2451398 h 6858000"/>
              <a:gd name="connsiteX55" fmla="*/ 590037 w 5734864"/>
              <a:gd name="connsiteY55" fmla="*/ 2455536 h 6858000"/>
              <a:gd name="connsiteX56" fmla="*/ 588179 w 5734864"/>
              <a:gd name="connsiteY56" fmla="*/ 2462981 h 6858000"/>
              <a:gd name="connsiteX57" fmla="*/ 583434 w 5734864"/>
              <a:gd name="connsiteY57" fmla="*/ 2503991 h 6858000"/>
              <a:gd name="connsiteX58" fmla="*/ 567942 w 5734864"/>
              <a:gd name="connsiteY58" fmla="*/ 2652936 h 6858000"/>
              <a:gd name="connsiteX59" fmla="*/ 573869 w 5734864"/>
              <a:gd name="connsiteY59" fmla="*/ 2670188 h 6858000"/>
              <a:gd name="connsiteX60" fmla="*/ 575243 w 5734864"/>
              <a:gd name="connsiteY60" fmla="*/ 2688114 h 6858000"/>
              <a:gd name="connsiteX61" fmla="*/ 573824 w 5734864"/>
              <a:gd name="connsiteY61" fmla="*/ 2689856 h 6858000"/>
              <a:gd name="connsiteX62" fmla="*/ 570699 w 5734864"/>
              <a:gd name="connsiteY62" fmla="*/ 2709353 h 6858000"/>
              <a:gd name="connsiteX63" fmla="*/ 573192 w 5734864"/>
              <a:gd name="connsiteY63" fmla="*/ 2714527 h 6858000"/>
              <a:gd name="connsiteX64" fmla="*/ 572044 w 5734864"/>
              <a:gd name="connsiteY64" fmla="*/ 2728187 h 6858000"/>
              <a:gd name="connsiteX65" fmla="*/ 572465 w 5734864"/>
              <a:gd name="connsiteY65" fmla="*/ 2755863 h 6858000"/>
              <a:gd name="connsiteX66" fmla="*/ 570028 w 5734864"/>
              <a:gd name="connsiteY66" fmla="*/ 2760324 h 6858000"/>
              <a:gd name="connsiteX67" fmla="*/ 566748 w 5734864"/>
              <a:gd name="connsiteY67" fmla="*/ 2800948 h 6858000"/>
              <a:gd name="connsiteX68" fmla="*/ 565509 w 5734864"/>
              <a:gd name="connsiteY68" fmla="*/ 2801167 h 6858000"/>
              <a:gd name="connsiteX69" fmla="*/ 559367 w 5734864"/>
              <a:gd name="connsiteY69" fmla="*/ 2811129 h 6858000"/>
              <a:gd name="connsiteX70" fmla="*/ 550354 w 5734864"/>
              <a:gd name="connsiteY70" fmla="*/ 2830949 h 6858000"/>
              <a:gd name="connsiteX71" fmla="*/ 514795 w 5734864"/>
              <a:gd name="connsiteY71" fmla="*/ 2872433 h 6858000"/>
              <a:gd name="connsiteX72" fmla="*/ 509875 w 5734864"/>
              <a:gd name="connsiteY72" fmla="*/ 2923099 h 6858000"/>
              <a:gd name="connsiteX73" fmla="*/ 509577 w 5734864"/>
              <a:gd name="connsiteY73" fmla="*/ 2923197 h 6858000"/>
              <a:gd name="connsiteX74" fmla="*/ 507597 w 5734864"/>
              <a:gd name="connsiteY74" fmla="*/ 2931868 h 6858000"/>
              <a:gd name="connsiteX75" fmla="*/ 507379 w 5734864"/>
              <a:gd name="connsiteY75" fmla="*/ 2938322 h 6858000"/>
              <a:gd name="connsiteX76" fmla="*/ 504725 w 5734864"/>
              <a:gd name="connsiteY76" fmla="*/ 2954519 h 6858000"/>
              <a:gd name="connsiteX77" fmla="*/ 502018 w 5734864"/>
              <a:gd name="connsiteY77" fmla="*/ 2959643 h 6858000"/>
              <a:gd name="connsiteX78" fmla="*/ 498360 w 5734864"/>
              <a:gd name="connsiteY78" fmla="*/ 2961019 h 6858000"/>
              <a:gd name="connsiteX79" fmla="*/ 498483 w 5734864"/>
              <a:gd name="connsiteY79" fmla="*/ 2962590 h 6858000"/>
              <a:gd name="connsiteX80" fmla="*/ 484403 w 5734864"/>
              <a:gd name="connsiteY80" fmla="*/ 2990538 h 6858000"/>
              <a:gd name="connsiteX81" fmla="*/ 463075 w 5734864"/>
              <a:gd name="connsiteY81" fmla="*/ 3055956 h 6858000"/>
              <a:gd name="connsiteX82" fmla="*/ 455013 w 5734864"/>
              <a:gd name="connsiteY82" fmla="*/ 3094482 h 6858000"/>
              <a:gd name="connsiteX83" fmla="*/ 428391 w 5734864"/>
              <a:gd name="connsiteY83" fmla="*/ 3198850 h 6858000"/>
              <a:gd name="connsiteX84" fmla="*/ 401440 w 5734864"/>
              <a:gd name="connsiteY84" fmla="*/ 3307560 h 6858000"/>
              <a:gd name="connsiteX85" fmla="*/ 386076 w 5734864"/>
              <a:gd name="connsiteY85" fmla="*/ 3373943 h 6858000"/>
              <a:gd name="connsiteX86" fmla="*/ 374726 w 5734864"/>
              <a:gd name="connsiteY86" fmla="*/ 3381364 h 6858000"/>
              <a:gd name="connsiteX87" fmla="*/ 369145 w 5734864"/>
              <a:gd name="connsiteY87" fmla="*/ 3383729 h 6858000"/>
              <a:gd name="connsiteX88" fmla="*/ 364294 w 5734864"/>
              <a:gd name="connsiteY88" fmla="*/ 3414159 h 6858000"/>
              <a:gd name="connsiteX89" fmla="*/ 366450 w 5734864"/>
              <a:gd name="connsiteY89" fmla="*/ 3436925 h 6858000"/>
              <a:gd name="connsiteX90" fmla="*/ 351743 w 5734864"/>
              <a:gd name="connsiteY90" fmla="*/ 3521619 h 6858000"/>
              <a:gd name="connsiteX91" fmla="*/ 345784 w 5734864"/>
              <a:gd name="connsiteY91" fmla="*/ 3603757 h 6858000"/>
              <a:gd name="connsiteX92" fmla="*/ 344198 w 5734864"/>
              <a:gd name="connsiteY92" fmla="*/ 3652424 h 6858000"/>
              <a:gd name="connsiteX93" fmla="*/ 352450 w 5734864"/>
              <a:gd name="connsiteY93" fmla="*/ 3665222 h 6858000"/>
              <a:gd name="connsiteX94" fmla="*/ 342621 w 5734864"/>
              <a:gd name="connsiteY94" fmla="*/ 3700804 h 6858000"/>
              <a:gd name="connsiteX95" fmla="*/ 341514 w 5734864"/>
              <a:gd name="connsiteY95" fmla="*/ 3734774 h 6858000"/>
              <a:gd name="connsiteX96" fmla="*/ 340607 w 5734864"/>
              <a:gd name="connsiteY96" fmla="*/ 3785153 h 6858000"/>
              <a:gd name="connsiteX97" fmla="*/ 340707 w 5734864"/>
              <a:gd name="connsiteY97" fmla="*/ 3788177 h 6858000"/>
              <a:gd name="connsiteX98" fmla="*/ 340361 w 5734864"/>
              <a:gd name="connsiteY98" fmla="*/ 3798803 h 6858000"/>
              <a:gd name="connsiteX99" fmla="*/ 339642 w 5734864"/>
              <a:gd name="connsiteY99" fmla="*/ 3838750 h 6858000"/>
              <a:gd name="connsiteX100" fmla="*/ 360295 w 5734864"/>
              <a:gd name="connsiteY100" fmla="*/ 4015196 h 6858000"/>
              <a:gd name="connsiteX101" fmla="*/ 339043 w 5734864"/>
              <a:gd name="connsiteY101" fmla="*/ 4052778 h 6858000"/>
              <a:gd name="connsiteX102" fmla="*/ 339343 w 5734864"/>
              <a:gd name="connsiteY102" fmla="*/ 4096257 h 6858000"/>
              <a:gd name="connsiteX103" fmla="*/ 340786 w 5734864"/>
              <a:gd name="connsiteY103" fmla="*/ 4321136 h 6858000"/>
              <a:gd name="connsiteX104" fmla="*/ 343158 w 5734864"/>
              <a:gd name="connsiteY104" fmla="*/ 4429174 h 6858000"/>
              <a:gd name="connsiteX105" fmla="*/ 334599 w 5734864"/>
              <a:gd name="connsiteY105" fmla="*/ 4449938 h 6858000"/>
              <a:gd name="connsiteX106" fmla="*/ 332890 w 5734864"/>
              <a:gd name="connsiteY106" fmla="*/ 4453515 h 6858000"/>
              <a:gd name="connsiteX107" fmla="*/ 331105 w 5734864"/>
              <a:gd name="connsiteY107" fmla="*/ 4467941 h 6858000"/>
              <a:gd name="connsiteX108" fmla="*/ 324289 w 5734864"/>
              <a:gd name="connsiteY108" fmla="*/ 4471861 h 6858000"/>
              <a:gd name="connsiteX109" fmla="*/ 317079 w 5734864"/>
              <a:gd name="connsiteY109" fmla="*/ 4493468 h 6858000"/>
              <a:gd name="connsiteX110" fmla="*/ 315557 w 5734864"/>
              <a:gd name="connsiteY110" fmla="*/ 4520067 h 6858000"/>
              <a:gd name="connsiteX111" fmla="*/ 315240 w 5734864"/>
              <a:gd name="connsiteY111" fmla="*/ 4536872 h 6858000"/>
              <a:gd name="connsiteX112" fmla="*/ 316200 w 5734864"/>
              <a:gd name="connsiteY112" fmla="*/ 4538297 h 6858000"/>
              <a:gd name="connsiteX113" fmla="*/ 317507 w 5734864"/>
              <a:gd name="connsiteY113" fmla="*/ 4547582 h 6858000"/>
              <a:gd name="connsiteX114" fmla="*/ 323078 w 5734864"/>
              <a:gd name="connsiteY114" fmla="*/ 4592102 h 6858000"/>
              <a:gd name="connsiteX115" fmla="*/ 328722 w 5734864"/>
              <a:gd name="connsiteY115" fmla="*/ 4667914 h 6858000"/>
              <a:gd name="connsiteX116" fmla="*/ 335597 w 5734864"/>
              <a:gd name="connsiteY116" fmla="*/ 4695035 h 6858000"/>
              <a:gd name="connsiteX117" fmla="*/ 339485 w 5734864"/>
              <a:gd name="connsiteY117" fmla="*/ 4695979 h 6858000"/>
              <a:gd name="connsiteX118" fmla="*/ 341089 w 5734864"/>
              <a:gd name="connsiteY118" fmla="*/ 4704268 h 6858000"/>
              <a:gd name="connsiteX119" fmla="*/ 342177 w 5734864"/>
              <a:gd name="connsiteY119" fmla="*/ 4706060 h 6858000"/>
              <a:gd name="connsiteX120" fmla="*/ 347751 w 5734864"/>
              <a:gd name="connsiteY120" fmla="*/ 4716754 h 6858000"/>
              <a:gd name="connsiteX121" fmla="*/ 344125 w 5734864"/>
              <a:gd name="connsiteY121" fmla="*/ 4764669 h 6858000"/>
              <a:gd name="connsiteX122" fmla="*/ 340188 w 5734864"/>
              <a:gd name="connsiteY122" fmla="*/ 4779386 h 6858000"/>
              <a:gd name="connsiteX123" fmla="*/ 335146 w 5734864"/>
              <a:gd name="connsiteY123" fmla="*/ 4787491 h 6858000"/>
              <a:gd name="connsiteX124" fmla="*/ 319124 w 5734864"/>
              <a:gd name="connsiteY124" fmla="*/ 4843514 h 6858000"/>
              <a:gd name="connsiteX125" fmla="*/ 305956 w 5734864"/>
              <a:gd name="connsiteY125" fmla="*/ 4881505 h 6858000"/>
              <a:gd name="connsiteX126" fmla="*/ 301062 w 5734864"/>
              <a:gd name="connsiteY126" fmla="*/ 4889332 h 6858000"/>
              <a:gd name="connsiteX127" fmla="*/ 302141 w 5734864"/>
              <a:gd name="connsiteY127" fmla="*/ 4899400 h 6858000"/>
              <a:gd name="connsiteX128" fmla="*/ 304424 w 5734864"/>
              <a:gd name="connsiteY128" fmla="*/ 4902664 h 6858000"/>
              <a:gd name="connsiteX129" fmla="*/ 293123 w 5734864"/>
              <a:gd name="connsiteY129" fmla="*/ 4932769 h 6858000"/>
              <a:gd name="connsiteX130" fmla="*/ 292275 w 5734864"/>
              <a:gd name="connsiteY130" fmla="*/ 4936482 h 6858000"/>
              <a:gd name="connsiteX131" fmla="*/ 288304 w 5734864"/>
              <a:gd name="connsiteY131" fmla="*/ 4962325 h 6858000"/>
              <a:gd name="connsiteX132" fmla="*/ 287420 w 5734864"/>
              <a:gd name="connsiteY132" fmla="*/ 5042193 h 6858000"/>
              <a:gd name="connsiteX133" fmla="*/ 287020 w 5734864"/>
              <a:gd name="connsiteY133" fmla="*/ 5065655 h 6858000"/>
              <a:gd name="connsiteX134" fmla="*/ 288488 w 5734864"/>
              <a:gd name="connsiteY134" fmla="*/ 5082216 h 6858000"/>
              <a:gd name="connsiteX135" fmla="*/ 282763 w 5734864"/>
              <a:gd name="connsiteY135" fmla="*/ 5127114 h 6858000"/>
              <a:gd name="connsiteX136" fmla="*/ 269316 w 5734864"/>
              <a:gd name="connsiteY136" fmla="*/ 5202682 h 6858000"/>
              <a:gd name="connsiteX137" fmla="*/ 269174 w 5734864"/>
              <a:gd name="connsiteY137" fmla="*/ 5230835 h 6858000"/>
              <a:gd name="connsiteX138" fmla="*/ 272679 w 5734864"/>
              <a:gd name="connsiteY138" fmla="*/ 5232660 h 6858000"/>
              <a:gd name="connsiteX139" fmla="*/ 272160 w 5734864"/>
              <a:gd name="connsiteY139" fmla="*/ 5241150 h 6858000"/>
              <a:gd name="connsiteX140" fmla="*/ 272760 w 5734864"/>
              <a:gd name="connsiteY140" fmla="*/ 5243156 h 6858000"/>
              <a:gd name="connsiteX141" fmla="*/ 275462 w 5734864"/>
              <a:gd name="connsiteY141" fmla="*/ 5254919 h 6858000"/>
              <a:gd name="connsiteX142" fmla="*/ 262897 w 5734864"/>
              <a:gd name="connsiteY142" fmla="*/ 5286259 h 6858000"/>
              <a:gd name="connsiteX143" fmla="*/ 252761 w 5734864"/>
              <a:gd name="connsiteY143" fmla="*/ 5357801 h 6858000"/>
              <a:gd name="connsiteX144" fmla="*/ 242360 w 5734864"/>
              <a:gd name="connsiteY144" fmla="*/ 5460080 h 6858000"/>
              <a:gd name="connsiteX145" fmla="*/ 229880 w 5734864"/>
              <a:gd name="connsiteY145" fmla="*/ 5539714 h 6858000"/>
              <a:gd name="connsiteX146" fmla="*/ 204283 w 5734864"/>
              <a:gd name="connsiteY146" fmla="*/ 5639080 h 6858000"/>
              <a:gd name="connsiteX147" fmla="*/ 198948 w 5734864"/>
              <a:gd name="connsiteY147" fmla="*/ 5710958 h 6858000"/>
              <a:gd name="connsiteX148" fmla="*/ 192367 w 5734864"/>
              <a:gd name="connsiteY148" fmla="*/ 5719859 h 6858000"/>
              <a:gd name="connsiteX149" fmla="*/ 188035 w 5734864"/>
              <a:gd name="connsiteY149" fmla="*/ 5729935 h 6858000"/>
              <a:gd name="connsiteX150" fmla="*/ 188428 w 5734864"/>
              <a:gd name="connsiteY150" fmla="*/ 5731182 h 6858000"/>
              <a:gd name="connsiteX151" fmla="*/ 181635 w 5734864"/>
              <a:gd name="connsiteY151" fmla="*/ 5753538 h 6858000"/>
              <a:gd name="connsiteX152" fmla="*/ 169744 w 5734864"/>
              <a:gd name="connsiteY152" fmla="*/ 5796307 h 6858000"/>
              <a:gd name="connsiteX153" fmla="*/ 170351 w 5734864"/>
              <a:gd name="connsiteY153" fmla="*/ 5796644 h 6858000"/>
              <a:gd name="connsiteX154" fmla="*/ 171559 w 5734864"/>
              <a:gd name="connsiteY154" fmla="*/ 5803435 h 6858000"/>
              <a:gd name="connsiteX155" fmla="*/ 172284 w 5734864"/>
              <a:gd name="connsiteY155" fmla="*/ 5816391 h 6858000"/>
              <a:gd name="connsiteX156" fmla="*/ 182542 w 5734864"/>
              <a:gd name="connsiteY156" fmla="*/ 5846382 h 6858000"/>
              <a:gd name="connsiteX157" fmla="*/ 175877 w 5734864"/>
              <a:gd name="connsiteY157" fmla="*/ 5871336 h 6858000"/>
              <a:gd name="connsiteX158" fmla="*/ 174910 w 5734864"/>
              <a:gd name="connsiteY158" fmla="*/ 5876376 h 6858000"/>
              <a:gd name="connsiteX159" fmla="*/ 175047 w 5734864"/>
              <a:gd name="connsiteY159" fmla="*/ 5876483 h 6858000"/>
              <a:gd name="connsiteX160" fmla="*/ 174335 w 5734864"/>
              <a:gd name="connsiteY160" fmla="*/ 5881814 h 6858000"/>
              <a:gd name="connsiteX161" fmla="*/ 171273 w 5734864"/>
              <a:gd name="connsiteY161" fmla="*/ 5895339 h 6858000"/>
              <a:gd name="connsiteX162" fmla="*/ 171658 w 5734864"/>
              <a:gd name="connsiteY162" fmla="*/ 5898749 h 6858000"/>
              <a:gd name="connsiteX163" fmla="*/ 174658 w 5734864"/>
              <a:gd name="connsiteY163" fmla="*/ 5919558 h 6858000"/>
              <a:gd name="connsiteX164" fmla="*/ 169099 w 5734864"/>
              <a:gd name="connsiteY164" fmla="*/ 5984417 h 6858000"/>
              <a:gd name="connsiteX165" fmla="*/ 162007 w 5734864"/>
              <a:gd name="connsiteY165" fmla="*/ 6049043 h 6858000"/>
              <a:gd name="connsiteX166" fmla="*/ 156875 w 5734864"/>
              <a:gd name="connsiteY166" fmla="*/ 6114000 h 6858000"/>
              <a:gd name="connsiteX167" fmla="*/ 165441 w 5734864"/>
              <a:gd name="connsiteY167" fmla="*/ 6146938 h 6858000"/>
              <a:gd name="connsiteX168" fmla="*/ 165177 w 5734864"/>
              <a:gd name="connsiteY168" fmla="*/ 6150658 h 6858000"/>
              <a:gd name="connsiteX169" fmla="*/ 161772 w 5734864"/>
              <a:gd name="connsiteY169" fmla="*/ 6160011 h 6858000"/>
              <a:gd name="connsiteX170" fmla="*/ 160051 w 5734864"/>
              <a:gd name="connsiteY170" fmla="*/ 6163393 h 6858000"/>
              <a:gd name="connsiteX171" fmla="*/ 158473 w 5734864"/>
              <a:gd name="connsiteY171" fmla="*/ 6168628 h 6858000"/>
              <a:gd name="connsiteX172" fmla="*/ 158573 w 5734864"/>
              <a:gd name="connsiteY172" fmla="*/ 6168799 h 6858000"/>
              <a:gd name="connsiteX173" fmla="*/ 146463 w 5734864"/>
              <a:gd name="connsiteY173" fmla="*/ 6196671 h 6858000"/>
              <a:gd name="connsiteX174" fmla="*/ 150209 w 5734864"/>
              <a:gd name="connsiteY174" fmla="*/ 6232365 h 6858000"/>
              <a:gd name="connsiteX175" fmla="*/ 148544 w 5734864"/>
              <a:gd name="connsiteY175" fmla="*/ 6246162 h 6858000"/>
              <a:gd name="connsiteX176" fmla="*/ 148403 w 5734864"/>
              <a:gd name="connsiteY176" fmla="*/ 6253754 h 6858000"/>
              <a:gd name="connsiteX177" fmla="*/ 138880 w 5734864"/>
              <a:gd name="connsiteY177" fmla="*/ 6276449 h 6858000"/>
              <a:gd name="connsiteX178" fmla="*/ 138683 w 5734864"/>
              <a:gd name="connsiteY178" fmla="*/ 6279721 h 6858000"/>
              <a:gd name="connsiteX179" fmla="*/ 130721 w 5734864"/>
              <a:gd name="connsiteY179" fmla="*/ 6293675 h 6858000"/>
              <a:gd name="connsiteX180" fmla="*/ 120717 w 5734864"/>
              <a:gd name="connsiteY180" fmla="*/ 6313967 h 6858000"/>
              <a:gd name="connsiteX181" fmla="*/ 120841 w 5734864"/>
              <a:gd name="connsiteY181" fmla="*/ 6315437 h 6858000"/>
              <a:gd name="connsiteX182" fmla="*/ 115208 w 5734864"/>
              <a:gd name="connsiteY182" fmla="*/ 6324024 h 6858000"/>
              <a:gd name="connsiteX183" fmla="*/ 101217 w 5734864"/>
              <a:gd name="connsiteY183" fmla="*/ 6365923 h 6858000"/>
              <a:gd name="connsiteX184" fmla="*/ 74946 w 5734864"/>
              <a:gd name="connsiteY184" fmla="*/ 6556817 h 6858000"/>
              <a:gd name="connsiteX185" fmla="*/ 16001 w 5734864"/>
              <a:gd name="connsiteY185" fmla="*/ 6808678 h 6858000"/>
              <a:gd name="connsiteX186" fmla="*/ 0 w 5734864"/>
              <a:gd name="connsiteY186" fmla="*/ 6858000 h 6858000"/>
              <a:gd name="connsiteX187" fmla="*/ 5734864 w 5734864"/>
              <a:gd name="connsiteY187" fmla="*/ 6858000 h 6858000"/>
              <a:gd name="connsiteX188" fmla="*/ 5734864 w 5734864"/>
              <a:gd name="connsiteY188" fmla="*/ 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7865 w 5734864"/>
              <a:gd name="connsiteY13" fmla="*/ 1070795 h 6858000"/>
              <a:gd name="connsiteX14" fmla="*/ 862786 w 5734864"/>
              <a:gd name="connsiteY14" fmla="*/ 1238994 h 6858000"/>
              <a:gd name="connsiteX15" fmla="*/ 859345 w 5734864"/>
              <a:gd name="connsiteY15" fmla="*/ 1380427 h 6858000"/>
              <a:gd name="connsiteX16" fmla="*/ 855172 w 5734864"/>
              <a:gd name="connsiteY16" fmla="*/ 1435262 h 6858000"/>
              <a:gd name="connsiteX17" fmla="*/ 860494 w 5734864"/>
              <a:gd name="connsiteY17" fmla="*/ 1453861 h 6858000"/>
              <a:gd name="connsiteX18" fmla="*/ 853731 w 5734864"/>
              <a:gd name="connsiteY18" fmla="*/ 1467047 h 6858000"/>
              <a:gd name="connsiteX19" fmla="*/ 845847 w 5734864"/>
              <a:gd name="connsiteY19" fmla="*/ 1502307 h 6858000"/>
              <a:gd name="connsiteX20" fmla="*/ 817613 w 5734864"/>
              <a:gd name="connsiteY20" fmla="*/ 1565166 h 6858000"/>
              <a:gd name="connsiteX21" fmla="*/ 804223 w 5734864"/>
              <a:gd name="connsiteY21" fmla="*/ 1601941 h 6858000"/>
              <a:gd name="connsiteX22" fmla="*/ 791773 w 5734864"/>
              <a:gd name="connsiteY22" fmla="*/ 1627005 h 6858000"/>
              <a:gd name="connsiteX23" fmla="*/ 774645 w 5734864"/>
              <a:gd name="connsiteY23" fmla="*/ 1699922 h 6858000"/>
              <a:gd name="connsiteX24" fmla="*/ 752343 w 5734864"/>
              <a:gd name="connsiteY24" fmla="*/ 1824604 h 6858000"/>
              <a:gd name="connsiteX25" fmla="*/ 746254 w 5734864"/>
              <a:gd name="connsiteY25" fmla="*/ 1850222 h 6858000"/>
              <a:gd name="connsiteX26" fmla="*/ 728600 w 5734864"/>
              <a:gd name="connsiteY26" fmla="*/ 1869603 h 6858000"/>
              <a:gd name="connsiteX27" fmla="*/ 724396 w 5734864"/>
              <a:gd name="connsiteY27" fmla="*/ 1883104 h 6858000"/>
              <a:gd name="connsiteX28" fmla="*/ 722165 w 5734864"/>
              <a:gd name="connsiteY28" fmla="*/ 1885924 h 6858000"/>
              <a:gd name="connsiteX29" fmla="*/ 721338 w 5734864"/>
              <a:gd name="connsiteY29" fmla="*/ 1887123 h 6858000"/>
              <a:gd name="connsiteX30" fmla="*/ 714840 w 5734864"/>
              <a:gd name="connsiteY30" fmla="*/ 1902274 h 6858000"/>
              <a:gd name="connsiteX31" fmla="*/ 722847 w 5734864"/>
              <a:gd name="connsiteY31" fmla="*/ 1929891 h 6858000"/>
              <a:gd name="connsiteX32" fmla="*/ 714660 w 5734864"/>
              <a:gd name="connsiteY32" fmla="*/ 1982709 h 6858000"/>
              <a:gd name="connsiteX33" fmla="*/ 710759 w 5734864"/>
              <a:gd name="connsiteY33" fmla="*/ 2013010 h 6858000"/>
              <a:gd name="connsiteX34" fmla="*/ 697927 w 5734864"/>
              <a:gd name="connsiteY34" fmla="*/ 2069833 h 6858000"/>
              <a:gd name="connsiteX35" fmla="*/ 693594 w 5734864"/>
              <a:gd name="connsiteY35" fmla="*/ 2103731 h 6858000"/>
              <a:gd name="connsiteX36" fmla="*/ 691109 w 5734864"/>
              <a:gd name="connsiteY36" fmla="*/ 2124027 h 6858000"/>
              <a:gd name="connsiteX37" fmla="*/ 676593 w 5734864"/>
              <a:gd name="connsiteY37" fmla="*/ 2176182 h 6858000"/>
              <a:gd name="connsiteX38" fmla="*/ 633227 w 5734864"/>
              <a:gd name="connsiteY38" fmla="*/ 2258036 h 6858000"/>
              <a:gd name="connsiteX39" fmla="*/ 625564 w 5734864"/>
              <a:gd name="connsiteY39" fmla="*/ 2284567 h 6858000"/>
              <a:gd name="connsiteX40" fmla="*/ 627074 w 5734864"/>
              <a:gd name="connsiteY40" fmla="*/ 2289605 h 6858000"/>
              <a:gd name="connsiteX41" fmla="*/ 614574 w 5734864"/>
              <a:gd name="connsiteY41" fmla="*/ 2308717 h 6858000"/>
              <a:gd name="connsiteX42" fmla="*/ 606890 w 5734864"/>
              <a:gd name="connsiteY42" fmla="*/ 2320662 h 6858000"/>
              <a:gd name="connsiteX43" fmla="*/ 605558 w 5734864"/>
              <a:gd name="connsiteY43" fmla="*/ 2327897 h 6858000"/>
              <a:gd name="connsiteX44" fmla="*/ 602202 w 5734864"/>
              <a:gd name="connsiteY44" fmla="*/ 2357749 h 6858000"/>
              <a:gd name="connsiteX45" fmla="*/ 600213 w 5734864"/>
              <a:gd name="connsiteY45" fmla="*/ 2364905 h 6858000"/>
              <a:gd name="connsiteX46" fmla="*/ 597160 w 5734864"/>
              <a:gd name="connsiteY46" fmla="*/ 2388351 h 6858000"/>
              <a:gd name="connsiteX47" fmla="*/ 597982 w 5734864"/>
              <a:gd name="connsiteY47" fmla="*/ 2402296 h 6858000"/>
              <a:gd name="connsiteX48" fmla="*/ 593150 w 5734864"/>
              <a:gd name="connsiteY48" fmla="*/ 2420015 h 6858000"/>
              <a:gd name="connsiteX49" fmla="*/ 592833 w 5734864"/>
              <a:gd name="connsiteY49" fmla="*/ 2422749 h 6858000"/>
              <a:gd name="connsiteX50" fmla="*/ 594479 w 5734864"/>
              <a:gd name="connsiteY50" fmla="*/ 2426002 h 6858000"/>
              <a:gd name="connsiteX51" fmla="*/ 591963 w 5734864"/>
              <a:gd name="connsiteY51" fmla="*/ 2431950 h 6858000"/>
              <a:gd name="connsiteX52" fmla="*/ 591544 w 5734864"/>
              <a:gd name="connsiteY52" fmla="*/ 2433897 h 6858000"/>
              <a:gd name="connsiteX53" fmla="*/ 589519 w 5734864"/>
              <a:gd name="connsiteY53" fmla="*/ 2451398 h 6858000"/>
              <a:gd name="connsiteX54" fmla="*/ 590037 w 5734864"/>
              <a:gd name="connsiteY54" fmla="*/ 2455536 h 6858000"/>
              <a:gd name="connsiteX55" fmla="*/ 588179 w 5734864"/>
              <a:gd name="connsiteY55" fmla="*/ 2462981 h 6858000"/>
              <a:gd name="connsiteX56" fmla="*/ 583434 w 5734864"/>
              <a:gd name="connsiteY56" fmla="*/ 2503991 h 6858000"/>
              <a:gd name="connsiteX57" fmla="*/ 567942 w 5734864"/>
              <a:gd name="connsiteY57" fmla="*/ 2652936 h 6858000"/>
              <a:gd name="connsiteX58" fmla="*/ 573869 w 5734864"/>
              <a:gd name="connsiteY58" fmla="*/ 2670188 h 6858000"/>
              <a:gd name="connsiteX59" fmla="*/ 575243 w 5734864"/>
              <a:gd name="connsiteY59" fmla="*/ 2688114 h 6858000"/>
              <a:gd name="connsiteX60" fmla="*/ 573824 w 5734864"/>
              <a:gd name="connsiteY60" fmla="*/ 2689856 h 6858000"/>
              <a:gd name="connsiteX61" fmla="*/ 570699 w 5734864"/>
              <a:gd name="connsiteY61" fmla="*/ 2709353 h 6858000"/>
              <a:gd name="connsiteX62" fmla="*/ 573192 w 5734864"/>
              <a:gd name="connsiteY62" fmla="*/ 2714527 h 6858000"/>
              <a:gd name="connsiteX63" fmla="*/ 572044 w 5734864"/>
              <a:gd name="connsiteY63" fmla="*/ 2728187 h 6858000"/>
              <a:gd name="connsiteX64" fmla="*/ 572465 w 5734864"/>
              <a:gd name="connsiteY64" fmla="*/ 2755863 h 6858000"/>
              <a:gd name="connsiteX65" fmla="*/ 570028 w 5734864"/>
              <a:gd name="connsiteY65" fmla="*/ 2760324 h 6858000"/>
              <a:gd name="connsiteX66" fmla="*/ 566748 w 5734864"/>
              <a:gd name="connsiteY66" fmla="*/ 2800948 h 6858000"/>
              <a:gd name="connsiteX67" fmla="*/ 565509 w 5734864"/>
              <a:gd name="connsiteY67" fmla="*/ 2801167 h 6858000"/>
              <a:gd name="connsiteX68" fmla="*/ 559367 w 5734864"/>
              <a:gd name="connsiteY68" fmla="*/ 2811129 h 6858000"/>
              <a:gd name="connsiteX69" fmla="*/ 550354 w 5734864"/>
              <a:gd name="connsiteY69" fmla="*/ 2830949 h 6858000"/>
              <a:gd name="connsiteX70" fmla="*/ 514795 w 5734864"/>
              <a:gd name="connsiteY70" fmla="*/ 2872433 h 6858000"/>
              <a:gd name="connsiteX71" fmla="*/ 509875 w 5734864"/>
              <a:gd name="connsiteY71" fmla="*/ 2923099 h 6858000"/>
              <a:gd name="connsiteX72" fmla="*/ 509577 w 5734864"/>
              <a:gd name="connsiteY72" fmla="*/ 2923197 h 6858000"/>
              <a:gd name="connsiteX73" fmla="*/ 507597 w 5734864"/>
              <a:gd name="connsiteY73" fmla="*/ 2931868 h 6858000"/>
              <a:gd name="connsiteX74" fmla="*/ 507379 w 5734864"/>
              <a:gd name="connsiteY74" fmla="*/ 2938322 h 6858000"/>
              <a:gd name="connsiteX75" fmla="*/ 504725 w 5734864"/>
              <a:gd name="connsiteY75" fmla="*/ 2954519 h 6858000"/>
              <a:gd name="connsiteX76" fmla="*/ 502018 w 5734864"/>
              <a:gd name="connsiteY76" fmla="*/ 2959643 h 6858000"/>
              <a:gd name="connsiteX77" fmla="*/ 498360 w 5734864"/>
              <a:gd name="connsiteY77" fmla="*/ 2961019 h 6858000"/>
              <a:gd name="connsiteX78" fmla="*/ 498483 w 5734864"/>
              <a:gd name="connsiteY78" fmla="*/ 2962590 h 6858000"/>
              <a:gd name="connsiteX79" fmla="*/ 484403 w 5734864"/>
              <a:gd name="connsiteY79" fmla="*/ 2990538 h 6858000"/>
              <a:gd name="connsiteX80" fmla="*/ 463075 w 5734864"/>
              <a:gd name="connsiteY80" fmla="*/ 3055956 h 6858000"/>
              <a:gd name="connsiteX81" fmla="*/ 455013 w 5734864"/>
              <a:gd name="connsiteY81" fmla="*/ 3094482 h 6858000"/>
              <a:gd name="connsiteX82" fmla="*/ 428391 w 5734864"/>
              <a:gd name="connsiteY82" fmla="*/ 3198850 h 6858000"/>
              <a:gd name="connsiteX83" fmla="*/ 401440 w 5734864"/>
              <a:gd name="connsiteY83" fmla="*/ 3307560 h 6858000"/>
              <a:gd name="connsiteX84" fmla="*/ 386076 w 5734864"/>
              <a:gd name="connsiteY84" fmla="*/ 3373943 h 6858000"/>
              <a:gd name="connsiteX85" fmla="*/ 374726 w 5734864"/>
              <a:gd name="connsiteY85" fmla="*/ 3381364 h 6858000"/>
              <a:gd name="connsiteX86" fmla="*/ 369145 w 5734864"/>
              <a:gd name="connsiteY86" fmla="*/ 3383729 h 6858000"/>
              <a:gd name="connsiteX87" fmla="*/ 364294 w 5734864"/>
              <a:gd name="connsiteY87" fmla="*/ 3414159 h 6858000"/>
              <a:gd name="connsiteX88" fmla="*/ 366450 w 5734864"/>
              <a:gd name="connsiteY88" fmla="*/ 3436925 h 6858000"/>
              <a:gd name="connsiteX89" fmla="*/ 351743 w 5734864"/>
              <a:gd name="connsiteY89" fmla="*/ 3521619 h 6858000"/>
              <a:gd name="connsiteX90" fmla="*/ 345784 w 5734864"/>
              <a:gd name="connsiteY90" fmla="*/ 3603757 h 6858000"/>
              <a:gd name="connsiteX91" fmla="*/ 344198 w 5734864"/>
              <a:gd name="connsiteY91" fmla="*/ 3652424 h 6858000"/>
              <a:gd name="connsiteX92" fmla="*/ 352450 w 5734864"/>
              <a:gd name="connsiteY92" fmla="*/ 3665222 h 6858000"/>
              <a:gd name="connsiteX93" fmla="*/ 342621 w 5734864"/>
              <a:gd name="connsiteY93" fmla="*/ 3700804 h 6858000"/>
              <a:gd name="connsiteX94" fmla="*/ 341514 w 5734864"/>
              <a:gd name="connsiteY94" fmla="*/ 3734774 h 6858000"/>
              <a:gd name="connsiteX95" fmla="*/ 340607 w 5734864"/>
              <a:gd name="connsiteY95" fmla="*/ 3785153 h 6858000"/>
              <a:gd name="connsiteX96" fmla="*/ 340707 w 5734864"/>
              <a:gd name="connsiteY96" fmla="*/ 3788177 h 6858000"/>
              <a:gd name="connsiteX97" fmla="*/ 340361 w 5734864"/>
              <a:gd name="connsiteY97" fmla="*/ 3798803 h 6858000"/>
              <a:gd name="connsiteX98" fmla="*/ 339642 w 5734864"/>
              <a:gd name="connsiteY98" fmla="*/ 3838750 h 6858000"/>
              <a:gd name="connsiteX99" fmla="*/ 360295 w 5734864"/>
              <a:gd name="connsiteY99" fmla="*/ 4015196 h 6858000"/>
              <a:gd name="connsiteX100" fmla="*/ 339043 w 5734864"/>
              <a:gd name="connsiteY100" fmla="*/ 4052778 h 6858000"/>
              <a:gd name="connsiteX101" fmla="*/ 339343 w 5734864"/>
              <a:gd name="connsiteY101" fmla="*/ 4096257 h 6858000"/>
              <a:gd name="connsiteX102" fmla="*/ 340786 w 5734864"/>
              <a:gd name="connsiteY102" fmla="*/ 4321136 h 6858000"/>
              <a:gd name="connsiteX103" fmla="*/ 343158 w 5734864"/>
              <a:gd name="connsiteY103" fmla="*/ 4429174 h 6858000"/>
              <a:gd name="connsiteX104" fmla="*/ 334599 w 5734864"/>
              <a:gd name="connsiteY104" fmla="*/ 4449938 h 6858000"/>
              <a:gd name="connsiteX105" fmla="*/ 332890 w 5734864"/>
              <a:gd name="connsiteY105" fmla="*/ 4453515 h 6858000"/>
              <a:gd name="connsiteX106" fmla="*/ 331105 w 5734864"/>
              <a:gd name="connsiteY106" fmla="*/ 4467941 h 6858000"/>
              <a:gd name="connsiteX107" fmla="*/ 324289 w 5734864"/>
              <a:gd name="connsiteY107" fmla="*/ 4471861 h 6858000"/>
              <a:gd name="connsiteX108" fmla="*/ 317079 w 5734864"/>
              <a:gd name="connsiteY108" fmla="*/ 4493468 h 6858000"/>
              <a:gd name="connsiteX109" fmla="*/ 315557 w 5734864"/>
              <a:gd name="connsiteY109" fmla="*/ 4520067 h 6858000"/>
              <a:gd name="connsiteX110" fmla="*/ 315240 w 5734864"/>
              <a:gd name="connsiteY110" fmla="*/ 4536872 h 6858000"/>
              <a:gd name="connsiteX111" fmla="*/ 316200 w 5734864"/>
              <a:gd name="connsiteY111" fmla="*/ 4538297 h 6858000"/>
              <a:gd name="connsiteX112" fmla="*/ 317507 w 5734864"/>
              <a:gd name="connsiteY112" fmla="*/ 4547582 h 6858000"/>
              <a:gd name="connsiteX113" fmla="*/ 323078 w 5734864"/>
              <a:gd name="connsiteY113" fmla="*/ 4592102 h 6858000"/>
              <a:gd name="connsiteX114" fmla="*/ 328722 w 5734864"/>
              <a:gd name="connsiteY114" fmla="*/ 4667914 h 6858000"/>
              <a:gd name="connsiteX115" fmla="*/ 335597 w 5734864"/>
              <a:gd name="connsiteY115" fmla="*/ 4695035 h 6858000"/>
              <a:gd name="connsiteX116" fmla="*/ 339485 w 5734864"/>
              <a:gd name="connsiteY116" fmla="*/ 4695979 h 6858000"/>
              <a:gd name="connsiteX117" fmla="*/ 341089 w 5734864"/>
              <a:gd name="connsiteY117" fmla="*/ 4704268 h 6858000"/>
              <a:gd name="connsiteX118" fmla="*/ 342177 w 5734864"/>
              <a:gd name="connsiteY118" fmla="*/ 4706060 h 6858000"/>
              <a:gd name="connsiteX119" fmla="*/ 347751 w 5734864"/>
              <a:gd name="connsiteY119" fmla="*/ 4716754 h 6858000"/>
              <a:gd name="connsiteX120" fmla="*/ 344125 w 5734864"/>
              <a:gd name="connsiteY120" fmla="*/ 4764669 h 6858000"/>
              <a:gd name="connsiteX121" fmla="*/ 340188 w 5734864"/>
              <a:gd name="connsiteY121" fmla="*/ 4779386 h 6858000"/>
              <a:gd name="connsiteX122" fmla="*/ 335146 w 5734864"/>
              <a:gd name="connsiteY122" fmla="*/ 4787491 h 6858000"/>
              <a:gd name="connsiteX123" fmla="*/ 319124 w 5734864"/>
              <a:gd name="connsiteY123" fmla="*/ 4843514 h 6858000"/>
              <a:gd name="connsiteX124" fmla="*/ 305956 w 5734864"/>
              <a:gd name="connsiteY124" fmla="*/ 4881505 h 6858000"/>
              <a:gd name="connsiteX125" fmla="*/ 301062 w 5734864"/>
              <a:gd name="connsiteY125" fmla="*/ 4889332 h 6858000"/>
              <a:gd name="connsiteX126" fmla="*/ 302141 w 5734864"/>
              <a:gd name="connsiteY126" fmla="*/ 4899400 h 6858000"/>
              <a:gd name="connsiteX127" fmla="*/ 304424 w 5734864"/>
              <a:gd name="connsiteY127" fmla="*/ 4902664 h 6858000"/>
              <a:gd name="connsiteX128" fmla="*/ 293123 w 5734864"/>
              <a:gd name="connsiteY128" fmla="*/ 4932769 h 6858000"/>
              <a:gd name="connsiteX129" fmla="*/ 292275 w 5734864"/>
              <a:gd name="connsiteY129" fmla="*/ 4936482 h 6858000"/>
              <a:gd name="connsiteX130" fmla="*/ 288304 w 5734864"/>
              <a:gd name="connsiteY130" fmla="*/ 4962325 h 6858000"/>
              <a:gd name="connsiteX131" fmla="*/ 287420 w 5734864"/>
              <a:gd name="connsiteY131" fmla="*/ 5042193 h 6858000"/>
              <a:gd name="connsiteX132" fmla="*/ 287020 w 5734864"/>
              <a:gd name="connsiteY132" fmla="*/ 5065655 h 6858000"/>
              <a:gd name="connsiteX133" fmla="*/ 288488 w 5734864"/>
              <a:gd name="connsiteY133" fmla="*/ 5082216 h 6858000"/>
              <a:gd name="connsiteX134" fmla="*/ 282763 w 5734864"/>
              <a:gd name="connsiteY134" fmla="*/ 5127114 h 6858000"/>
              <a:gd name="connsiteX135" fmla="*/ 269316 w 5734864"/>
              <a:gd name="connsiteY135" fmla="*/ 5202682 h 6858000"/>
              <a:gd name="connsiteX136" fmla="*/ 269174 w 5734864"/>
              <a:gd name="connsiteY136" fmla="*/ 5230835 h 6858000"/>
              <a:gd name="connsiteX137" fmla="*/ 272679 w 5734864"/>
              <a:gd name="connsiteY137" fmla="*/ 5232660 h 6858000"/>
              <a:gd name="connsiteX138" fmla="*/ 272160 w 5734864"/>
              <a:gd name="connsiteY138" fmla="*/ 5241150 h 6858000"/>
              <a:gd name="connsiteX139" fmla="*/ 272760 w 5734864"/>
              <a:gd name="connsiteY139" fmla="*/ 5243156 h 6858000"/>
              <a:gd name="connsiteX140" fmla="*/ 275462 w 5734864"/>
              <a:gd name="connsiteY140" fmla="*/ 5254919 h 6858000"/>
              <a:gd name="connsiteX141" fmla="*/ 262897 w 5734864"/>
              <a:gd name="connsiteY141" fmla="*/ 5286259 h 6858000"/>
              <a:gd name="connsiteX142" fmla="*/ 252761 w 5734864"/>
              <a:gd name="connsiteY142" fmla="*/ 5357801 h 6858000"/>
              <a:gd name="connsiteX143" fmla="*/ 242360 w 5734864"/>
              <a:gd name="connsiteY143" fmla="*/ 5460080 h 6858000"/>
              <a:gd name="connsiteX144" fmla="*/ 229880 w 5734864"/>
              <a:gd name="connsiteY144" fmla="*/ 5539714 h 6858000"/>
              <a:gd name="connsiteX145" fmla="*/ 204283 w 5734864"/>
              <a:gd name="connsiteY145" fmla="*/ 5639080 h 6858000"/>
              <a:gd name="connsiteX146" fmla="*/ 198948 w 5734864"/>
              <a:gd name="connsiteY146" fmla="*/ 5710958 h 6858000"/>
              <a:gd name="connsiteX147" fmla="*/ 192367 w 5734864"/>
              <a:gd name="connsiteY147" fmla="*/ 5719859 h 6858000"/>
              <a:gd name="connsiteX148" fmla="*/ 188035 w 5734864"/>
              <a:gd name="connsiteY148" fmla="*/ 5729935 h 6858000"/>
              <a:gd name="connsiteX149" fmla="*/ 188428 w 5734864"/>
              <a:gd name="connsiteY149" fmla="*/ 5731182 h 6858000"/>
              <a:gd name="connsiteX150" fmla="*/ 181635 w 5734864"/>
              <a:gd name="connsiteY150" fmla="*/ 5753538 h 6858000"/>
              <a:gd name="connsiteX151" fmla="*/ 169744 w 5734864"/>
              <a:gd name="connsiteY151" fmla="*/ 5796307 h 6858000"/>
              <a:gd name="connsiteX152" fmla="*/ 170351 w 5734864"/>
              <a:gd name="connsiteY152" fmla="*/ 5796644 h 6858000"/>
              <a:gd name="connsiteX153" fmla="*/ 171559 w 5734864"/>
              <a:gd name="connsiteY153" fmla="*/ 5803435 h 6858000"/>
              <a:gd name="connsiteX154" fmla="*/ 172284 w 5734864"/>
              <a:gd name="connsiteY154" fmla="*/ 5816391 h 6858000"/>
              <a:gd name="connsiteX155" fmla="*/ 182542 w 5734864"/>
              <a:gd name="connsiteY155" fmla="*/ 5846382 h 6858000"/>
              <a:gd name="connsiteX156" fmla="*/ 175877 w 5734864"/>
              <a:gd name="connsiteY156" fmla="*/ 5871336 h 6858000"/>
              <a:gd name="connsiteX157" fmla="*/ 174910 w 5734864"/>
              <a:gd name="connsiteY157" fmla="*/ 5876376 h 6858000"/>
              <a:gd name="connsiteX158" fmla="*/ 175047 w 5734864"/>
              <a:gd name="connsiteY158" fmla="*/ 5876483 h 6858000"/>
              <a:gd name="connsiteX159" fmla="*/ 174335 w 5734864"/>
              <a:gd name="connsiteY159" fmla="*/ 5881814 h 6858000"/>
              <a:gd name="connsiteX160" fmla="*/ 171273 w 5734864"/>
              <a:gd name="connsiteY160" fmla="*/ 5895339 h 6858000"/>
              <a:gd name="connsiteX161" fmla="*/ 171658 w 5734864"/>
              <a:gd name="connsiteY161" fmla="*/ 5898749 h 6858000"/>
              <a:gd name="connsiteX162" fmla="*/ 174658 w 5734864"/>
              <a:gd name="connsiteY162" fmla="*/ 5919558 h 6858000"/>
              <a:gd name="connsiteX163" fmla="*/ 169099 w 5734864"/>
              <a:gd name="connsiteY163" fmla="*/ 5984417 h 6858000"/>
              <a:gd name="connsiteX164" fmla="*/ 162007 w 5734864"/>
              <a:gd name="connsiteY164" fmla="*/ 6049043 h 6858000"/>
              <a:gd name="connsiteX165" fmla="*/ 156875 w 5734864"/>
              <a:gd name="connsiteY165" fmla="*/ 6114000 h 6858000"/>
              <a:gd name="connsiteX166" fmla="*/ 165441 w 5734864"/>
              <a:gd name="connsiteY166" fmla="*/ 6146938 h 6858000"/>
              <a:gd name="connsiteX167" fmla="*/ 165177 w 5734864"/>
              <a:gd name="connsiteY167" fmla="*/ 6150658 h 6858000"/>
              <a:gd name="connsiteX168" fmla="*/ 161772 w 5734864"/>
              <a:gd name="connsiteY168" fmla="*/ 6160011 h 6858000"/>
              <a:gd name="connsiteX169" fmla="*/ 160051 w 5734864"/>
              <a:gd name="connsiteY169" fmla="*/ 6163393 h 6858000"/>
              <a:gd name="connsiteX170" fmla="*/ 158473 w 5734864"/>
              <a:gd name="connsiteY170" fmla="*/ 6168628 h 6858000"/>
              <a:gd name="connsiteX171" fmla="*/ 158573 w 5734864"/>
              <a:gd name="connsiteY171" fmla="*/ 6168799 h 6858000"/>
              <a:gd name="connsiteX172" fmla="*/ 146463 w 5734864"/>
              <a:gd name="connsiteY172" fmla="*/ 6196671 h 6858000"/>
              <a:gd name="connsiteX173" fmla="*/ 150209 w 5734864"/>
              <a:gd name="connsiteY173" fmla="*/ 6232365 h 6858000"/>
              <a:gd name="connsiteX174" fmla="*/ 148544 w 5734864"/>
              <a:gd name="connsiteY174" fmla="*/ 6246162 h 6858000"/>
              <a:gd name="connsiteX175" fmla="*/ 148403 w 5734864"/>
              <a:gd name="connsiteY175" fmla="*/ 6253754 h 6858000"/>
              <a:gd name="connsiteX176" fmla="*/ 138880 w 5734864"/>
              <a:gd name="connsiteY176" fmla="*/ 6276449 h 6858000"/>
              <a:gd name="connsiteX177" fmla="*/ 138683 w 5734864"/>
              <a:gd name="connsiteY177" fmla="*/ 6279721 h 6858000"/>
              <a:gd name="connsiteX178" fmla="*/ 130721 w 5734864"/>
              <a:gd name="connsiteY178" fmla="*/ 6293675 h 6858000"/>
              <a:gd name="connsiteX179" fmla="*/ 120717 w 5734864"/>
              <a:gd name="connsiteY179" fmla="*/ 6313967 h 6858000"/>
              <a:gd name="connsiteX180" fmla="*/ 120841 w 5734864"/>
              <a:gd name="connsiteY180" fmla="*/ 6315437 h 6858000"/>
              <a:gd name="connsiteX181" fmla="*/ 115208 w 5734864"/>
              <a:gd name="connsiteY181" fmla="*/ 6324024 h 6858000"/>
              <a:gd name="connsiteX182" fmla="*/ 101217 w 5734864"/>
              <a:gd name="connsiteY182" fmla="*/ 6365923 h 6858000"/>
              <a:gd name="connsiteX183" fmla="*/ 74946 w 5734864"/>
              <a:gd name="connsiteY183" fmla="*/ 6556817 h 6858000"/>
              <a:gd name="connsiteX184" fmla="*/ 16001 w 5734864"/>
              <a:gd name="connsiteY184" fmla="*/ 6808678 h 6858000"/>
              <a:gd name="connsiteX185" fmla="*/ 0 w 5734864"/>
              <a:gd name="connsiteY185" fmla="*/ 6858000 h 6858000"/>
              <a:gd name="connsiteX186" fmla="*/ 5734864 w 5734864"/>
              <a:gd name="connsiteY186" fmla="*/ 6858000 h 6858000"/>
              <a:gd name="connsiteX187" fmla="*/ 5734864 w 5734864"/>
              <a:gd name="connsiteY18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5734864" h="6858000">
                <a:moveTo>
                  <a:pt x="5734864" y="0"/>
                </a:moveTo>
                <a:lnTo>
                  <a:pt x="771611" y="0"/>
                </a:lnTo>
                <a:cubicBezTo>
                  <a:pt x="771634" y="16369"/>
                  <a:pt x="771656" y="32739"/>
                  <a:pt x="771679" y="49108"/>
                </a:cubicBezTo>
                <a:cubicBezTo>
                  <a:pt x="775201" y="55622"/>
                  <a:pt x="788724" y="196721"/>
                  <a:pt x="794248" y="200968"/>
                </a:cubicBezTo>
                <a:lnTo>
                  <a:pt x="801749" y="414071"/>
                </a:lnTo>
                <a:cubicBezTo>
                  <a:pt x="807329" y="440933"/>
                  <a:pt x="835107" y="598697"/>
                  <a:pt x="818548" y="585467"/>
                </a:cubicBezTo>
                <a:cubicBezTo>
                  <a:pt x="856197" y="664140"/>
                  <a:pt x="837895" y="708473"/>
                  <a:pt x="857476" y="800623"/>
                </a:cubicBezTo>
                <a:cubicBezTo>
                  <a:pt x="822401" y="857344"/>
                  <a:pt x="855723" y="824571"/>
                  <a:pt x="851083" y="878903"/>
                </a:cubicBezTo>
                <a:cubicBezTo>
                  <a:pt x="884811" y="859448"/>
                  <a:pt x="834648" y="946397"/>
                  <a:pt x="873564" y="943826"/>
                </a:cubicBezTo>
                <a:cubicBezTo>
                  <a:pt x="871487" y="953795"/>
                  <a:pt x="868248" y="963533"/>
                  <a:pt x="864705" y="973328"/>
                </a:cubicBezTo>
                <a:lnTo>
                  <a:pt x="862869" y="978457"/>
                </a:lnTo>
                <a:lnTo>
                  <a:pt x="862233" y="998041"/>
                </a:lnTo>
                <a:lnTo>
                  <a:pt x="853665" y="1004750"/>
                </a:lnTo>
                <a:lnTo>
                  <a:pt x="847865" y="1070795"/>
                </a:lnTo>
                <a:cubicBezTo>
                  <a:pt x="870234" y="1110486"/>
                  <a:pt x="833172" y="1190441"/>
                  <a:pt x="862786" y="1238994"/>
                </a:cubicBezTo>
                <a:cubicBezTo>
                  <a:pt x="864699" y="1290599"/>
                  <a:pt x="860615" y="1347716"/>
                  <a:pt x="859345" y="1380427"/>
                </a:cubicBezTo>
                <a:cubicBezTo>
                  <a:pt x="845703" y="1396391"/>
                  <a:pt x="873184" y="1435525"/>
                  <a:pt x="855172" y="1435262"/>
                </a:cubicBezTo>
                <a:lnTo>
                  <a:pt x="860494" y="1453861"/>
                </a:lnTo>
                <a:lnTo>
                  <a:pt x="853731" y="1467047"/>
                </a:lnTo>
                <a:cubicBezTo>
                  <a:pt x="846549" y="1480528"/>
                  <a:pt x="841728" y="1491093"/>
                  <a:pt x="845847" y="1502307"/>
                </a:cubicBezTo>
                <a:lnTo>
                  <a:pt x="817613" y="1565166"/>
                </a:lnTo>
                <a:cubicBezTo>
                  <a:pt x="805468" y="1557258"/>
                  <a:pt x="816534" y="1596564"/>
                  <a:pt x="804223" y="1601941"/>
                </a:cubicBezTo>
                <a:cubicBezTo>
                  <a:pt x="794287" y="1604654"/>
                  <a:pt x="795328" y="1617209"/>
                  <a:pt x="791773" y="1627005"/>
                </a:cubicBezTo>
                <a:cubicBezTo>
                  <a:pt x="781684" y="1634393"/>
                  <a:pt x="772978" y="1683187"/>
                  <a:pt x="774645" y="1699922"/>
                </a:cubicBezTo>
                <a:cubicBezTo>
                  <a:pt x="785341" y="1746767"/>
                  <a:pt x="744845" y="1787099"/>
                  <a:pt x="752343" y="1824604"/>
                </a:cubicBezTo>
                <a:cubicBezTo>
                  <a:pt x="751502" y="1834578"/>
                  <a:pt x="749297" y="1842929"/>
                  <a:pt x="746254" y="1850222"/>
                </a:cubicBezTo>
                <a:lnTo>
                  <a:pt x="728600" y="1869603"/>
                </a:lnTo>
                <a:lnTo>
                  <a:pt x="724396" y="1883104"/>
                </a:lnTo>
                <a:lnTo>
                  <a:pt x="722165" y="1885924"/>
                </a:lnTo>
                <a:lnTo>
                  <a:pt x="721338" y="1887123"/>
                </a:lnTo>
                <a:lnTo>
                  <a:pt x="714840" y="1902274"/>
                </a:lnTo>
                <a:lnTo>
                  <a:pt x="722847" y="1929891"/>
                </a:lnTo>
                <a:lnTo>
                  <a:pt x="714660" y="1982709"/>
                </a:lnTo>
                <a:cubicBezTo>
                  <a:pt x="727725" y="2006201"/>
                  <a:pt x="714739" y="1997091"/>
                  <a:pt x="710759" y="2013010"/>
                </a:cubicBezTo>
                <a:cubicBezTo>
                  <a:pt x="707970" y="2027531"/>
                  <a:pt x="700788" y="2054714"/>
                  <a:pt x="697927" y="2069833"/>
                </a:cubicBezTo>
                <a:cubicBezTo>
                  <a:pt x="685211" y="2080229"/>
                  <a:pt x="698762" y="2088241"/>
                  <a:pt x="693594" y="2103731"/>
                </a:cubicBezTo>
                <a:cubicBezTo>
                  <a:pt x="688481" y="2110649"/>
                  <a:pt x="687183" y="2115973"/>
                  <a:pt x="691109" y="2124027"/>
                </a:cubicBezTo>
                <a:cubicBezTo>
                  <a:pt x="666413" y="2155740"/>
                  <a:pt x="688031" y="2144874"/>
                  <a:pt x="676593" y="2176182"/>
                </a:cubicBezTo>
                <a:cubicBezTo>
                  <a:pt x="665190" y="2202944"/>
                  <a:pt x="656416" y="2233857"/>
                  <a:pt x="633227" y="2258036"/>
                </a:cubicBezTo>
                <a:cubicBezTo>
                  <a:pt x="626930" y="2262191"/>
                  <a:pt x="623498" y="2274069"/>
                  <a:pt x="625564" y="2284567"/>
                </a:cubicBezTo>
                <a:cubicBezTo>
                  <a:pt x="625918" y="2286374"/>
                  <a:pt x="626427" y="2288071"/>
                  <a:pt x="627074" y="2289605"/>
                </a:cubicBezTo>
                <a:cubicBezTo>
                  <a:pt x="619029" y="2296628"/>
                  <a:pt x="616453" y="2303188"/>
                  <a:pt x="614574" y="2308717"/>
                </a:cubicBezTo>
                <a:lnTo>
                  <a:pt x="606890" y="2320662"/>
                </a:lnTo>
                <a:lnTo>
                  <a:pt x="605558" y="2327897"/>
                </a:lnTo>
                <a:lnTo>
                  <a:pt x="602202" y="2357749"/>
                </a:lnTo>
                <a:lnTo>
                  <a:pt x="600213" y="2364905"/>
                </a:lnTo>
                <a:lnTo>
                  <a:pt x="597160" y="2388351"/>
                </a:lnTo>
                <a:lnTo>
                  <a:pt x="597982" y="2402296"/>
                </a:lnTo>
                <a:lnTo>
                  <a:pt x="593150" y="2420015"/>
                </a:lnTo>
                <a:cubicBezTo>
                  <a:pt x="593044" y="2420926"/>
                  <a:pt x="592939" y="2421838"/>
                  <a:pt x="592833" y="2422749"/>
                </a:cubicBezTo>
                <a:lnTo>
                  <a:pt x="594479" y="2426002"/>
                </a:lnTo>
                <a:cubicBezTo>
                  <a:pt x="594168" y="2427683"/>
                  <a:pt x="593118" y="2429721"/>
                  <a:pt x="591963" y="2431950"/>
                </a:cubicBezTo>
                <a:cubicBezTo>
                  <a:pt x="591823" y="2432599"/>
                  <a:pt x="591684" y="2433248"/>
                  <a:pt x="591544" y="2433897"/>
                </a:cubicBezTo>
                <a:lnTo>
                  <a:pt x="589519" y="2451398"/>
                </a:lnTo>
                <a:cubicBezTo>
                  <a:pt x="589692" y="2452777"/>
                  <a:pt x="589864" y="2454157"/>
                  <a:pt x="590037" y="2455536"/>
                </a:cubicBezTo>
                <a:lnTo>
                  <a:pt x="588179" y="2462981"/>
                </a:lnTo>
                <a:lnTo>
                  <a:pt x="583434" y="2503991"/>
                </a:lnTo>
                <a:cubicBezTo>
                  <a:pt x="576530" y="2566058"/>
                  <a:pt x="570433" y="2625224"/>
                  <a:pt x="567942" y="2652936"/>
                </a:cubicBezTo>
                <a:cubicBezTo>
                  <a:pt x="570864" y="2658290"/>
                  <a:pt x="572739" y="2664095"/>
                  <a:pt x="573869" y="2670188"/>
                </a:cubicBezTo>
                <a:lnTo>
                  <a:pt x="575243" y="2688114"/>
                </a:lnTo>
                <a:lnTo>
                  <a:pt x="573824" y="2689856"/>
                </a:lnTo>
                <a:cubicBezTo>
                  <a:pt x="569972" y="2698471"/>
                  <a:pt x="569572" y="2704494"/>
                  <a:pt x="570699" y="2709353"/>
                </a:cubicBezTo>
                <a:lnTo>
                  <a:pt x="573192" y="2714527"/>
                </a:lnTo>
                <a:cubicBezTo>
                  <a:pt x="572809" y="2719080"/>
                  <a:pt x="572427" y="2723634"/>
                  <a:pt x="572044" y="2728187"/>
                </a:cubicBezTo>
                <a:cubicBezTo>
                  <a:pt x="572184" y="2737412"/>
                  <a:pt x="572325" y="2746638"/>
                  <a:pt x="572465" y="2755863"/>
                </a:cubicBezTo>
                <a:lnTo>
                  <a:pt x="570028" y="2760324"/>
                </a:lnTo>
                <a:lnTo>
                  <a:pt x="566748" y="2800948"/>
                </a:lnTo>
                <a:lnTo>
                  <a:pt x="565509" y="2801167"/>
                </a:lnTo>
                <a:cubicBezTo>
                  <a:pt x="562655" y="2802587"/>
                  <a:pt x="560408" y="2805381"/>
                  <a:pt x="559367" y="2811129"/>
                </a:cubicBezTo>
                <a:cubicBezTo>
                  <a:pt x="543471" y="2797318"/>
                  <a:pt x="552020" y="2812773"/>
                  <a:pt x="550354" y="2830949"/>
                </a:cubicBezTo>
                <a:cubicBezTo>
                  <a:pt x="525292" y="2813553"/>
                  <a:pt x="531129" y="2868192"/>
                  <a:pt x="514795" y="2872433"/>
                </a:cubicBezTo>
                <a:lnTo>
                  <a:pt x="509875" y="2923099"/>
                </a:lnTo>
                <a:lnTo>
                  <a:pt x="509577" y="2923197"/>
                </a:lnTo>
                <a:cubicBezTo>
                  <a:pt x="508704" y="2924865"/>
                  <a:pt x="508038" y="2927556"/>
                  <a:pt x="507597" y="2931868"/>
                </a:cubicBezTo>
                <a:cubicBezTo>
                  <a:pt x="507524" y="2934019"/>
                  <a:pt x="507452" y="2936171"/>
                  <a:pt x="507379" y="2938322"/>
                </a:cubicBezTo>
                <a:lnTo>
                  <a:pt x="504725" y="2954519"/>
                </a:lnTo>
                <a:lnTo>
                  <a:pt x="502018" y="2959643"/>
                </a:lnTo>
                <a:lnTo>
                  <a:pt x="498360" y="2961019"/>
                </a:lnTo>
                <a:lnTo>
                  <a:pt x="498483" y="2962590"/>
                </a:lnTo>
                <a:cubicBezTo>
                  <a:pt x="502388" y="2975027"/>
                  <a:pt x="510202" y="2980016"/>
                  <a:pt x="484403" y="2990538"/>
                </a:cubicBezTo>
                <a:cubicBezTo>
                  <a:pt x="489425" y="3018352"/>
                  <a:pt x="474337" y="3021029"/>
                  <a:pt x="463075" y="3055956"/>
                </a:cubicBezTo>
                <a:cubicBezTo>
                  <a:pt x="469487" y="3072485"/>
                  <a:pt x="464165" y="3083955"/>
                  <a:pt x="455013" y="3094482"/>
                </a:cubicBezTo>
                <a:cubicBezTo>
                  <a:pt x="453131" y="3130054"/>
                  <a:pt x="437643" y="3160106"/>
                  <a:pt x="428391" y="3198850"/>
                </a:cubicBezTo>
                <a:lnTo>
                  <a:pt x="401440" y="3307560"/>
                </a:lnTo>
                <a:lnTo>
                  <a:pt x="386076" y="3373943"/>
                </a:lnTo>
                <a:cubicBezTo>
                  <a:pt x="386236" y="3376061"/>
                  <a:pt x="380537" y="3378856"/>
                  <a:pt x="374726" y="3381364"/>
                </a:cubicBezTo>
                <a:lnTo>
                  <a:pt x="369145" y="3383729"/>
                </a:lnTo>
                <a:lnTo>
                  <a:pt x="364294" y="3414159"/>
                </a:lnTo>
                <a:lnTo>
                  <a:pt x="366450" y="3436925"/>
                </a:lnTo>
                <a:lnTo>
                  <a:pt x="351743" y="3521619"/>
                </a:lnTo>
                <a:lnTo>
                  <a:pt x="345784" y="3603757"/>
                </a:lnTo>
                <a:cubicBezTo>
                  <a:pt x="345255" y="3619979"/>
                  <a:pt x="344727" y="3636202"/>
                  <a:pt x="344198" y="3652424"/>
                </a:cubicBezTo>
                <a:lnTo>
                  <a:pt x="352450" y="3665222"/>
                </a:lnTo>
                <a:lnTo>
                  <a:pt x="342621" y="3700804"/>
                </a:lnTo>
                <a:lnTo>
                  <a:pt x="341514" y="3734774"/>
                </a:lnTo>
                <a:cubicBezTo>
                  <a:pt x="341212" y="3751567"/>
                  <a:pt x="340909" y="3768360"/>
                  <a:pt x="340607" y="3785153"/>
                </a:cubicBezTo>
                <a:cubicBezTo>
                  <a:pt x="340640" y="3786161"/>
                  <a:pt x="340674" y="3787169"/>
                  <a:pt x="340707" y="3788177"/>
                </a:cubicBezTo>
                <a:cubicBezTo>
                  <a:pt x="340592" y="3791719"/>
                  <a:pt x="340476" y="3795261"/>
                  <a:pt x="340361" y="3798803"/>
                </a:cubicBezTo>
                <a:cubicBezTo>
                  <a:pt x="340121" y="3812119"/>
                  <a:pt x="339882" y="3825434"/>
                  <a:pt x="339642" y="3838750"/>
                </a:cubicBezTo>
                <a:cubicBezTo>
                  <a:pt x="337363" y="3949044"/>
                  <a:pt x="361794" y="3960437"/>
                  <a:pt x="360295" y="4015196"/>
                </a:cubicBezTo>
                <a:lnTo>
                  <a:pt x="339043" y="4052778"/>
                </a:lnTo>
                <a:lnTo>
                  <a:pt x="339343" y="4096257"/>
                </a:lnTo>
                <a:cubicBezTo>
                  <a:pt x="362058" y="4159145"/>
                  <a:pt x="332404" y="4250479"/>
                  <a:pt x="340786" y="4321136"/>
                </a:cubicBezTo>
                <a:cubicBezTo>
                  <a:pt x="341421" y="4376624"/>
                  <a:pt x="344189" y="4407708"/>
                  <a:pt x="343158" y="4429174"/>
                </a:cubicBezTo>
                <a:cubicBezTo>
                  <a:pt x="340948" y="4436304"/>
                  <a:pt x="337887" y="4443121"/>
                  <a:pt x="334599" y="4449938"/>
                </a:cubicBezTo>
                <a:lnTo>
                  <a:pt x="332890" y="4453515"/>
                </a:lnTo>
                <a:lnTo>
                  <a:pt x="331105" y="4467941"/>
                </a:lnTo>
                <a:lnTo>
                  <a:pt x="324289" y="4471861"/>
                </a:lnTo>
                <a:lnTo>
                  <a:pt x="317079" y="4493468"/>
                </a:lnTo>
                <a:cubicBezTo>
                  <a:pt x="315353" y="4501584"/>
                  <a:pt x="314639" y="4510343"/>
                  <a:pt x="315557" y="4520067"/>
                </a:cubicBezTo>
                <a:cubicBezTo>
                  <a:pt x="315451" y="4525669"/>
                  <a:pt x="315346" y="4531270"/>
                  <a:pt x="315240" y="4536872"/>
                </a:cubicBezTo>
                <a:lnTo>
                  <a:pt x="316200" y="4538297"/>
                </a:lnTo>
                <a:cubicBezTo>
                  <a:pt x="316738" y="4541182"/>
                  <a:pt x="316785" y="4544563"/>
                  <a:pt x="317507" y="4547582"/>
                </a:cubicBezTo>
                <a:cubicBezTo>
                  <a:pt x="322716" y="4552468"/>
                  <a:pt x="324912" y="4582137"/>
                  <a:pt x="323078" y="4592102"/>
                </a:cubicBezTo>
                <a:cubicBezTo>
                  <a:pt x="314597" y="4619728"/>
                  <a:pt x="334923" y="4645745"/>
                  <a:pt x="328722" y="4667914"/>
                </a:cubicBezTo>
                <a:cubicBezTo>
                  <a:pt x="330810" y="4685069"/>
                  <a:pt x="333803" y="4690356"/>
                  <a:pt x="335597" y="4695035"/>
                </a:cubicBezTo>
                <a:lnTo>
                  <a:pt x="339485" y="4695979"/>
                </a:lnTo>
                <a:lnTo>
                  <a:pt x="341089" y="4704268"/>
                </a:lnTo>
                <a:lnTo>
                  <a:pt x="342177" y="4706060"/>
                </a:lnTo>
                <a:cubicBezTo>
                  <a:pt x="344268" y="4709474"/>
                  <a:pt x="346234" y="4712931"/>
                  <a:pt x="347751" y="4716754"/>
                </a:cubicBezTo>
                <a:lnTo>
                  <a:pt x="344125" y="4764669"/>
                </a:lnTo>
                <a:lnTo>
                  <a:pt x="340188" y="4779386"/>
                </a:lnTo>
                <a:lnTo>
                  <a:pt x="335146" y="4787491"/>
                </a:lnTo>
                <a:lnTo>
                  <a:pt x="319124" y="4843514"/>
                </a:lnTo>
                <a:lnTo>
                  <a:pt x="305956" y="4881505"/>
                </a:lnTo>
                <a:lnTo>
                  <a:pt x="301062" y="4889332"/>
                </a:lnTo>
                <a:lnTo>
                  <a:pt x="302141" y="4899400"/>
                </a:lnTo>
                <a:cubicBezTo>
                  <a:pt x="302767" y="4900706"/>
                  <a:pt x="303536" y="4901803"/>
                  <a:pt x="304424" y="4902664"/>
                </a:cubicBezTo>
                <a:lnTo>
                  <a:pt x="293123" y="4932769"/>
                </a:lnTo>
                <a:lnTo>
                  <a:pt x="292275" y="4936482"/>
                </a:lnTo>
                <a:lnTo>
                  <a:pt x="288304" y="4962325"/>
                </a:lnTo>
                <a:cubicBezTo>
                  <a:pt x="288009" y="4988948"/>
                  <a:pt x="287715" y="5015570"/>
                  <a:pt x="287420" y="5042193"/>
                </a:cubicBezTo>
                <a:cubicBezTo>
                  <a:pt x="295373" y="5039737"/>
                  <a:pt x="281659" y="5060438"/>
                  <a:pt x="287020" y="5065655"/>
                </a:cubicBezTo>
                <a:cubicBezTo>
                  <a:pt x="291675" y="5068928"/>
                  <a:pt x="288601" y="5075970"/>
                  <a:pt x="288488" y="5082216"/>
                </a:cubicBezTo>
                <a:cubicBezTo>
                  <a:pt x="292282" y="5088207"/>
                  <a:pt x="287008" y="5117775"/>
                  <a:pt x="282763" y="5127114"/>
                </a:cubicBezTo>
                <a:cubicBezTo>
                  <a:pt x="267723" y="5152218"/>
                  <a:pt x="280799" y="5182399"/>
                  <a:pt x="269316" y="5202682"/>
                </a:cubicBezTo>
                <a:cubicBezTo>
                  <a:pt x="267050" y="5219969"/>
                  <a:pt x="268614" y="5225841"/>
                  <a:pt x="269174" y="5230835"/>
                </a:cubicBezTo>
                <a:lnTo>
                  <a:pt x="272679" y="5232660"/>
                </a:lnTo>
                <a:lnTo>
                  <a:pt x="272160" y="5241150"/>
                </a:lnTo>
                <a:lnTo>
                  <a:pt x="272760" y="5243156"/>
                </a:lnTo>
                <a:cubicBezTo>
                  <a:pt x="273922" y="5246984"/>
                  <a:pt x="274952" y="5250824"/>
                  <a:pt x="275462" y="5254919"/>
                </a:cubicBezTo>
                <a:cubicBezTo>
                  <a:pt x="258407" y="5258851"/>
                  <a:pt x="276976" y="5290392"/>
                  <a:pt x="262897" y="5286259"/>
                </a:cubicBezTo>
                <a:cubicBezTo>
                  <a:pt x="262724" y="5309439"/>
                  <a:pt x="239612" y="5337531"/>
                  <a:pt x="252761" y="5357801"/>
                </a:cubicBezTo>
                <a:cubicBezTo>
                  <a:pt x="248775" y="5392256"/>
                  <a:pt x="247799" y="5423412"/>
                  <a:pt x="242360" y="5460080"/>
                </a:cubicBezTo>
                <a:cubicBezTo>
                  <a:pt x="232632" y="5488478"/>
                  <a:pt x="242025" y="5519143"/>
                  <a:pt x="229880" y="5539714"/>
                </a:cubicBezTo>
                <a:cubicBezTo>
                  <a:pt x="230558" y="5572454"/>
                  <a:pt x="222150" y="5613340"/>
                  <a:pt x="204283" y="5639080"/>
                </a:cubicBezTo>
                <a:cubicBezTo>
                  <a:pt x="201596" y="5674226"/>
                  <a:pt x="191051" y="5680198"/>
                  <a:pt x="198948" y="5710958"/>
                </a:cubicBezTo>
                <a:cubicBezTo>
                  <a:pt x="196338" y="5713534"/>
                  <a:pt x="194185" y="5716550"/>
                  <a:pt x="192367" y="5719859"/>
                </a:cubicBezTo>
                <a:lnTo>
                  <a:pt x="188035" y="5729935"/>
                </a:lnTo>
                <a:lnTo>
                  <a:pt x="188428" y="5731182"/>
                </a:lnTo>
                <a:lnTo>
                  <a:pt x="181635" y="5753538"/>
                </a:lnTo>
                <a:lnTo>
                  <a:pt x="169744" y="5796307"/>
                </a:lnTo>
                <a:lnTo>
                  <a:pt x="170351" y="5796644"/>
                </a:lnTo>
                <a:cubicBezTo>
                  <a:pt x="171558" y="5797954"/>
                  <a:pt x="172173" y="5799948"/>
                  <a:pt x="171559" y="5803435"/>
                </a:cubicBezTo>
                <a:cubicBezTo>
                  <a:pt x="182664" y="5798231"/>
                  <a:pt x="175075" y="5805646"/>
                  <a:pt x="172284" y="5816391"/>
                </a:cubicBezTo>
                <a:cubicBezTo>
                  <a:pt x="188911" y="5810703"/>
                  <a:pt x="174844" y="5841128"/>
                  <a:pt x="182542" y="5846382"/>
                </a:cubicBezTo>
                <a:cubicBezTo>
                  <a:pt x="180118" y="5854404"/>
                  <a:pt x="177856" y="5862781"/>
                  <a:pt x="175877" y="5871336"/>
                </a:cubicBezTo>
                <a:lnTo>
                  <a:pt x="174910" y="5876376"/>
                </a:lnTo>
                <a:lnTo>
                  <a:pt x="175047" y="5876483"/>
                </a:lnTo>
                <a:cubicBezTo>
                  <a:pt x="175167" y="5877594"/>
                  <a:pt x="174973" y="5879257"/>
                  <a:pt x="174335" y="5881814"/>
                </a:cubicBezTo>
                <a:lnTo>
                  <a:pt x="171273" y="5895339"/>
                </a:lnTo>
                <a:cubicBezTo>
                  <a:pt x="171401" y="5896476"/>
                  <a:pt x="171530" y="5897612"/>
                  <a:pt x="171658" y="5898749"/>
                </a:cubicBezTo>
                <a:lnTo>
                  <a:pt x="174658" y="5919558"/>
                </a:lnTo>
                <a:cubicBezTo>
                  <a:pt x="173958" y="5933601"/>
                  <a:pt x="171208" y="5962838"/>
                  <a:pt x="169099" y="5984417"/>
                </a:cubicBezTo>
                <a:cubicBezTo>
                  <a:pt x="162916" y="6005205"/>
                  <a:pt x="164971" y="6025162"/>
                  <a:pt x="162007" y="6049043"/>
                </a:cubicBezTo>
                <a:cubicBezTo>
                  <a:pt x="150795" y="6073830"/>
                  <a:pt x="160091" y="6088483"/>
                  <a:pt x="156875" y="6114000"/>
                </a:cubicBezTo>
                <a:cubicBezTo>
                  <a:pt x="141597" y="6134477"/>
                  <a:pt x="163381" y="6133378"/>
                  <a:pt x="165441" y="6146938"/>
                </a:cubicBezTo>
                <a:lnTo>
                  <a:pt x="165177" y="6150658"/>
                </a:lnTo>
                <a:lnTo>
                  <a:pt x="161772" y="6160011"/>
                </a:lnTo>
                <a:lnTo>
                  <a:pt x="160051" y="6163393"/>
                </a:lnTo>
                <a:cubicBezTo>
                  <a:pt x="159032" y="6165775"/>
                  <a:pt x="158564" y="6167421"/>
                  <a:pt x="158473" y="6168628"/>
                </a:cubicBezTo>
                <a:cubicBezTo>
                  <a:pt x="158506" y="6168685"/>
                  <a:pt x="158540" y="6168742"/>
                  <a:pt x="158573" y="6168799"/>
                </a:cubicBezTo>
                <a:lnTo>
                  <a:pt x="146463" y="6196671"/>
                </a:lnTo>
                <a:cubicBezTo>
                  <a:pt x="152348" y="6205503"/>
                  <a:pt x="134460" y="6231012"/>
                  <a:pt x="150209" y="6232365"/>
                </a:cubicBezTo>
                <a:cubicBezTo>
                  <a:pt x="145821" y="6242321"/>
                  <a:pt x="137774" y="6246719"/>
                  <a:pt x="148544" y="6246162"/>
                </a:cubicBezTo>
                <a:cubicBezTo>
                  <a:pt x="147378" y="6249522"/>
                  <a:pt x="147566" y="6251866"/>
                  <a:pt x="148403" y="6253754"/>
                </a:cubicBezTo>
                <a:lnTo>
                  <a:pt x="138880" y="6276449"/>
                </a:lnTo>
                <a:cubicBezTo>
                  <a:pt x="138814" y="6277540"/>
                  <a:pt x="138749" y="6278630"/>
                  <a:pt x="138683" y="6279721"/>
                </a:cubicBezTo>
                <a:lnTo>
                  <a:pt x="130721" y="6293675"/>
                </a:lnTo>
                <a:lnTo>
                  <a:pt x="120717" y="6313967"/>
                </a:lnTo>
                <a:cubicBezTo>
                  <a:pt x="120758" y="6314457"/>
                  <a:pt x="120800" y="6314947"/>
                  <a:pt x="120841" y="6315437"/>
                </a:cubicBezTo>
                <a:lnTo>
                  <a:pt x="115208" y="6324024"/>
                </a:lnTo>
                <a:cubicBezTo>
                  <a:pt x="113007" y="6326672"/>
                  <a:pt x="103991" y="6364381"/>
                  <a:pt x="101217" y="6365923"/>
                </a:cubicBezTo>
                <a:lnTo>
                  <a:pt x="74946" y="6556817"/>
                </a:lnTo>
                <a:cubicBezTo>
                  <a:pt x="55357" y="6665926"/>
                  <a:pt x="35695" y="6744075"/>
                  <a:pt x="16001" y="6808678"/>
                </a:cubicBezTo>
                <a:lnTo>
                  <a:pt x="0" y="6858000"/>
                </a:lnTo>
                <a:lnTo>
                  <a:pt x="5734864" y="6858000"/>
                </a:lnTo>
                <a:lnTo>
                  <a:pt x="5734864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870C21-54E5-7289-8517-88C7934D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3408" y="992094"/>
            <a:ext cx="3616913" cy="279516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David </a:t>
            </a:r>
            <a:br>
              <a:rPr lang="en-US" sz="4400" b="1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Rated “R” for Repentance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2D2AA4-9F26-B5CE-7603-8ACA190094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3657" y="4121253"/>
            <a:ext cx="4191000" cy="1593747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Series: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Favorite Bible Character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Teacher: Douglas Alvarenga</a:t>
            </a:r>
          </a:p>
        </p:txBody>
      </p:sp>
      <p:pic>
        <p:nvPicPr>
          <p:cNvPr id="5" name="Picture 4" descr="A black letter on a black background&#10;&#10;Description automatically generated">
            <a:extLst>
              <a:ext uri="{FF2B5EF4-FFF2-40B4-BE49-F238E27FC236}">
                <a16:creationId xmlns:a16="http://schemas.microsoft.com/office/drawing/2014/main" id="{1A0EDD8A-7E62-47E8-B6D6-50EF8884F4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5751" y="934318"/>
            <a:ext cx="5708649" cy="4959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992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23099C3-CA71-5F73-BDE7-1658C58A3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Quick Facts About David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73BBF63-D875-6780-4D9D-F8F3A6A8A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 lived about 3000 years ago.</a:t>
            </a:r>
          </a:p>
          <a:p>
            <a:pPr algn="just">
              <a:spcBef>
                <a:spcPts val="0"/>
              </a:spcBef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David is the # 1 name in the Bible </a:t>
            </a:r>
            <a:r>
              <a:rPr lang="en-US" sz="320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(1,140 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times in the NKJV), Jesus is the # 2 name (981 times in the NKJV), and Moses is the # 3 name (851 times in the NKJV).</a:t>
            </a:r>
          </a:p>
          <a:p>
            <a:pPr algn="just">
              <a:spcBef>
                <a:spcPts val="0"/>
              </a:spcBef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David is the only one named David in the Bible.</a:t>
            </a:r>
          </a:p>
          <a:p>
            <a:pPr algn="just">
              <a:spcBef>
                <a:spcPts val="0"/>
              </a:spcBef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62 chapters in the O.T. dedicated to his biography.</a:t>
            </a:r>
          </a:p>
          <a:p>
            <a:pPr algn="just">
              <a:spcBef>
                <a:spcPts val="0"/>
              </a:spcBef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 is referenced in the N.T. no less than 59 times.</a:t>
            </a:r>
          </a:p>
          <a:p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 is the only one God called “A man after my own heart.” (1 Samuel 13:14; Acts 13:22).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337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48551-9B22-3906-11FF-B33B3AA74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David’s Sins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03A7D-D718-2659-F27B-83AA49E8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914" y="1825625"/>
            <a:ext cx="11473543" cy="4771118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0"/>
              </a:spcBef>
            </a:pPr>
            <a:r>
              <a:rPr lang="en-US" sz="5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were 2 major sins in the life of David.</a:t>
            </a:r>
            <a:endParaRPr lang="en-US" sz="5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0"/>
              </a:spcBef>
            </a:pPr>
            <a:r>
              <a:rPr lang="en-US" sz="50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Adultery</a:t>
            </a:r>
            <a:r>
              <a:rPr lang="en-US" sz="5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with Bathsheba which was preceded and followed by other sins (2 Samuel 5:13; 2 Samuel 11).</a:t>
            </a:r>
            <a:endParaRPr lang="en-US" sz="5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0"/>
              </a:spcBef>
            </a:pPr>
            <a:r>
              <a:rPr lang="en-US" sz="50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Taking a census </a:t>
            </a:r>
            <a:r>
              <a:rPr lang="en-US" sz="5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which showed pride and lack of trust in God.  He quickly repented of this sin, but many innocent people died (2 Samuel 24; 1 Chronicles 21).</a:t>
            </a:r>
            <a:endParaRPr lang="en-US" sz="5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861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D2585-16C0-4A0A-322F-421C06078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Sins in David’s life that led to adultery with Bathsheba</a:t>
            </a:r>
            <a:endParaRPr lang="en-US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28E8A-25E4-3560-55EF-63E32BED8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857" y="1825624"/>
            <a:ext cx="11375572" cy="4575175"/>
          </a:xfrm>
        </p:spPr>
        <p:txBody>
          <a:bodyPr>
            <a:normAutofit fontScale="85000" lnSpcReduction="20000"/>
          </a:bodyPr>
          <a:lstStyle/>
          <a:p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Sin not dealt with 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(2 Samuel 5:12-13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; Deuteronomy 17:17-20).</a:t>
            </a:r>
          </a:p>
          <a:p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Neglecting God’s Word 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(Deuteronomy 17:18-20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 Timothy 4:13; Psalm 1:1-3; 2 Timothy 2:15; James 1:22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</a:p>
          <a:p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Neglecting his duty and being idle 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(2 Samuel 11:1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</a:p>
          <a:p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Neglecting to keep his eyes in check 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(2 Samuel 11:2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 Samuel 11:2; Genesis 24:16; Esther 1:11; 2:7; 1 Samuel 25:3; </a:t>
            </a:r>
            <a:r>
              <a:rPr lang="en-US" sz="4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Job 31:1; Luke 11:34-36; Matthew 5:28-29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</a:p>
          <a:p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Neglecting to heed a subtle but obvious warning 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(2 Samuel 11:3; 2 Samuel 23:34; 2 Samuel 15:12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; 23:39).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27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D2585-16C0-4A0A-322F-421C06078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Sins in David’s life when he committed adultery with Bathsheba</a:t>
            </a:r>
            <a:r>
              <a:rPr lang="en-US" sz="3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28E8A-25E4-3560-55EF-63E32BED8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He took another man’s wife and slept with her 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(2 Samuel 11:4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; Exodus 20:14, 15, 17).</a:t>
            </a:r>
          </a:p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He tried to cover up his sin 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(2 Samuel 11:5-13).</a:t>
            </a:r>
          </a:p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He murdered Uriah when his cover up plan failed 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(2 Samuel 11:14-25).</a:t>
            </a:r>
          </a:p>
          <a:p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He tried to live his life as if nothing had really happened! 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(2 Samuel 11:26-27)… “</a:t>
            </a:r>
            <a:r>
              <a:rPr lang="en-US" sz="4000" b="1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But the thing that David had done was evil in the eyes of the Lord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58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E815C-D10B-D68D-DB34-A504FD677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David’s Repentance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73069-83C7-18E8-6DDA-209F091CF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en-US" sz="40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God made sure David knew his sin did not go unnoticed.  </a:t>
            </a: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Psalm 32:3-4 NLT says, “</a:t>
            </a:r>
            <a:r>
              <a:rPr lang="en-US" sz="4000" kern="1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When I refused to confess my sin, my body wasted away, and I groaned all day long.  Day and night your hand of discipline was heavy on me.  My strength evaporated like water in the summer heat</a:t>
            </a: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</a:p>
          <a:p>
            <a:pPr algn="just">
              <a:spcBef>
                <a:spcPts val="0"/>
              </a:spcBef>
            </a:pPr>
            <a:r>
              <a:rPr lang="en-US" sz="40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David’s conscience was not at ease!</a:t>
            </a:r>
          </a:p>
        </p:txBody>
      </p:sp>
    </p:spTree>
    <p:extLst>
      <p:ext uri="{BB962C8B-B14F-4D97-AF65-F5344CB8AC3E}">
        <p14:creationId xmlns:p14="http://schemas.microsoft.com/office/powerpoint/2010/main" val="462948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9C6E3-AA02-BB87-0055-CE3F74E26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for Confrontation! Time for Repentance!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D2AD9-9DCC-3419-2D70-E81D520AF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825625"/>
            <a:ext cx="11549743" cy="476023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Nathan told David a story designed to get David to condemn himself (2 Samuel 12:1-4).</a:t>
            </a:r>
          </a:p>
          <a:p>
            <a:pPr algn="just">
              <a:spcBef>
                <a:spcPts val="0"/>
              </a:spcBef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Upon hearing the story, David’s anger aroused sentencing the man to death and having him make 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four-fold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restitution (2 Samuel 12:5-6).</a:t>
            </a:r>
          </a:p>
          <a:p>
            <a:pPr algn="just">
              <a:spcBef>
                <a:spcPts val="0"/>
              </a:spcBef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David’s surprise, Nathan said four simple words that managed to bring David to his knees, “You Are the Man!” (2 Samuel 12:7).</a:t>
            </a:r>
          </a:p>
          <a:p>
            <a:pPr algn="just">
              <a:spcBef>
                <a:spcPts val="0"/>
              </a:spcBef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After pronouncing those 4 words, Nathan proceeded to tell David the 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four-fold 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consequences of his sin (2 Samuel 12:7-15).</a:t>
            </a:r>
          </a:p>
        </p:txBody>
      </p:sp>
    </p:spTree>
    <p:extLst>
      <p:ext uri="{BB962C8B-B14F-4D97-AF65-F5344CB8AC3E}">
        <p14:creationId xmlns:p14="http://schemas.microsoft.com/office/powerpoint/2010/main" val="3792602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7D276-0A0F-7FAF-FDBA-78A11D450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Characteristics of genuine repentance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A22CA-40FF-7E7B-3116-A8C052311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829" y="1825625"/>
            <a:ext cx="11745685" cy="466725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 changed your mind, heart and direction concerning sin! (Romans 6:1-2; 2 Corinthians 7:10; Psalm 51:10).</a:t>
            </a:r>
          </a:p>
          <a:p>
            <a:pPr algn="just">
              <a:spcBef>
                <a:spcPts val="0"/>
              </a:spcBef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 listen to the Word of God when you are confronted with sin (2 Samuel 12:1).  </a:t>
            </a:r>
          </a:p>
          <a:p>
            <a:pPr algn="just">
              <a:spcBef>
                <a:spcPts val="0"/>
              </a:spcBef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 don’t try to rationalize sin (2 Samuel 11:25; 1 Samuel 13:9-14; 15:13-25).</a:t>
            </a:r>
          </a:p>
          <a:p>
            <a:pPr algn="just">
              <a:spcBef>
                <a:spcPts val="0"/>
              </a:spcBef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 confess your sins (2 Samuel 12:13; Psalm 32:5; 51:3-4; 1 John 1:9).</a:t>
            </a:r>
          </a:p>
          <a:p>
            <a:pPr algn="just">
              <a:spcBef>
                <a:spcPts val="0"/>
              </a:spcBef>
            </a:pP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you accept the consequences of your sins (2 Samuel 12:10-14, 20-23).</a:t>
            </a:r>
          </a:p>
        </p:txBody>
      </p:sp>
    </p:spTree>
    <p:extLst>
      <p:ext uri="{BB962C8B-B14F-4D97-AF65-F5344CB8AC3E}">
        <p14:creationId xmlns:p14="http://schemas.microsoft.com/office/powerpoint/2010/main" val="306570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678B8-F181-E271-CB4B-0B7756311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7FF23-BC64-A1C7-1077-184413712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we want God to forgive our sins, whatever these may be, then we must genuinely repent like David did!</a:t>
            </a:r>
          </a:p>
          <a:p>
            <a:pPr algn="just">
              <a:spcBef>
                <a:spcPts val="0"/>
              </a:spcBef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 genuinely repenting of our sins, we too, will be men and women after God’s own heart!</a:t>
            </a:r>
          </a:p>
        </p:txBody>
      </p:sp>
    </p:spTree>
    <p:extLst>
      <p:ext uri="{BB962C8B-B14F-4D97-AF65-F5344CB8AC3E}">
        <p14:creationId xmlns:p14="http://schemas.microsoft.com/office/powerpoint/2010/main" val="608740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717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Aharoni</vt:lpstr>
      <vt:lpstr>Arial</vt:lpstr>
      <vt:lpstr>Calibri</vt:lpstr>
      <vt:lpstr>Calibri Light</vt:lpstr>
      <vt:lpstr>Times New Roman</vt:lpstr>
      <vt:lpstr>Office Theme</vt:lpstr>
      <vt:lpstr>David  Rated “R” for Repentance</vt:lpstr>
      <vt:lpstr>Some Quick Facts About David</vt:lpstr>
      <vt:lpstr>David’s Sins</vt:lpstr>
      <vt:lpstr>Sins in David’s life that led to adultery with Bathsheba</vt:lpstr>
      <vt:lpstr>Sins in David’s life when he committed adultery with Bathsheba </vt:lpstr>
      <vt:lpstr>David’s Repentance</vt:lpstr>
      <vt:lpstr>Time for Confrontation! Time for Repentance!</vt:lpstr>
      <vt:lpstr>Characteristics of genuine repentance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David  Rated “R” for Repentance</dc:title>
  <dc:creator>Douglas Alvarenga</dc:creator>
  <cp:lastModifiedBy>David Sproule</cp:lastModifiedBy>
  <cp:revision>3</cp:revision>
  <dcterms:created xsi:type="dcterms:W3CDTF">2023-09-01T21:50:28Z</dcterms:created>
  <dcterms:modified xsi:type="dcterms:W3CDTF">2023-09-02T15:46:58Z</dcterms:modified>
</cp:coreProperties>
</file>