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B1C3BB-DF6A-0147-977E-7E92A702591E}" v="2" dt="2023-09-01T23:15:39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3"/>
  </p:normalViewPr>
  <p:slideViewPr>
    <p:cSldViewPr snapToGrid="0">
      <p:cViewPr varScale="1">
        <p:scale>
          <a:sx n="101" d="100"/>
          <a:sy n="101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17B93-B981-6215-4B2B-0EC74B384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6AFCE-A5FA-A37D-0D5B-74B06082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96CDC-9037-C02B-54AC-792B2A77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BCD6D-6C78-1BB4-CBDE-57741259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C76E5-33B7-554C-DC13-79BC8FF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0AA81-7796-493A-F2F0-DF70AD7D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2DC60-36F7-60D6-E557-0E3B76237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B02D2-2EF0-AFB7-57D3-B61794DF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10DF6-5FDF-8B3B-EC44-B182BBB65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C00B8-B75A-9514-627D-5CE5E022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8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818551-8313-B2ED-0C77-38EE7AFD0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980A-AA44-13C7-71B5-7A64D511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A33F6-0268-DAA2-B9FA-7B739097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234AA-EA98-0E34-C2A0-E7927725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D0C16-BA6F-D8A6-F65F-61C84444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0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C914-8D9D-A30D-E94C-186A5AFA3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D106-B11E-0117-CD4A-B6F0C6A84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DD40F-F4AD-DA98-1982-9FA2415C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7EDD-BAE8-C439-1534-795CC0210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D9A89-6B04-6FBE-1920-BFB229ED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FD716-8A3A-94CE-35A4-440AB7241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314E5-3F52-4E89-27E9-8EB3A0872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FB7B4-7F5B-1FB8-BA52-1277CE4C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ED1D2-E578-FE8D-0C85-5364BBF5C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89E24-56CE-8CDA-6ACB-57427ACD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6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F9AA4-DF04-6AF8-4FEB-545874FD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4EC10-6DC3-1EB8-F1E3-6DE33BC7B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21C-4754-BC88-340C-28CA6276C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4D98C-B520-3644-C907-F8607731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CE835-5AE1-7166-1E91-EF3BE78F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8A35A-D5CA-1747-2A8D-6EBBA338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0E1B-9654-0365-907A-49A3CD91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E28F8-95BE-B473-09EA-2844A8163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61DBF-987F-95ED-4591-F777D0E9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2D613-068C-0BE0-6044-7F6FC206D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5A282-C9D3-F7F3-E24C-1EF9AC9E5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DAA1ED-E05D-E008-D0C8-0CBD32C05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74B13B-CE5D-C296-6CD6-DCA62AD10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81155-CFE5-2C6A-71E5-BEE59076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8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5AE3-B341-28B0-E68A-7F1EB65E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8FDF84-1226-B1C1-6E9E-D622F1E5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2A9E74-24F8-2C3F-0EFD-547D54431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4468AA-E38D-65A5-48D8-CEB991ED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1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804B22-8C3A-0D00-EE4F-0AB7A001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E9EC5-F321-ECC7-1E41-0C846AA6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D3B7B-1544-EAEC-269A-C481FC32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8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0A86F-2A98-473C-A868-B315A93F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93D81-BD32-96CA-F087-8C3951C68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B7BB7-BF80-14D6-B935-3D06A4903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9937D-82AC-8EB3-F865-C0D72B7C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930A1-A5EE-631A-351B-1670F5D2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256A3-E49C-0219-0E6E-72CE7468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8944-77A3-DEB8-1ECC-DA0FF0F1A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C943D5-0431-E9B9-9C13-2F6072352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34CB8-496A-9D02-B4E7-879D2F814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90EDA-1B76-001D-4B18-B994257A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FA3F-5E16-33D2-2B4F-6BB823BB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E3C04-19F5-F155-BB37-78333A20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0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CD87D2-82A4-C947-6413-E3A67423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09B48-BB2D-CAF4-97CB-CAF91D3C4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A3D38-CA2C-337D-709B-24DAE5F2F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13431-F134-4140-BCDE-E090A700CE8C}" type="datetimeFigureOut">
              <a:rPr lang="en-US" smtClean="0"/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59529-8D2B-F541-80B1-D20631CF1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87D5A-D20A-8120-86CC-52883FB04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D8155-4217-9A4F-8BDC-6A363E2E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870C21-54E5-7289-8517-88C7934D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08" y="992094"/>
            <a:ext cx="3616913" cy="279516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David </a:t>
            </a:r>
            <a:b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Rated “R” for Repentance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D2AA4-9F26-B5CE-7603-8ACA19009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657" y="4121253"/>
            <a:ext cx="4191000" cy="159374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Series: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Favorite Bible Character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Teacher: Douglas Alvarenga</a:t>
            </a:r>
          </a:p>
        </p:txBody>
      </p:sp>
      <p:pic>
        <p:nvPicPr>
          <p:cNvPr id="5" name="Picture 4" descr="A black letter on a black background&#10;&#10;Description automatically generated">
            <a:extLst>
              <a:ext uri="{FF2B5EF4-FFF2-40B4-BE49-F238E27FC236}">
                <a16:creationId xmlns:a16="http://schemas.microsoft.com/office/drawing/2014/main" id="{1A0EDD8A-7E62-47E8-B6D6-50EF8884F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751" y="934318"/>
            <a:ext cx="5708649" cy="495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3099C3-CA71-5F73-BDE7-1658C58A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Quick Facts About David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3BBF63-D875-6780-4D9D-F8F3A6A8A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lived about 3000 years ago.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is the # 1 name in the Bible </a:t>
            </a:r>
            <a:r>
              <a:rPr lang="en-US" sz="32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(1,140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 in the NKJV), Jesus is the # 2 name (981 times in the NKJV), and Moses is the # 3 name (851 times in the NKJV).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is the only one named David in the Bible.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62 chapters in the O.T. dedicated to his biography.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is referenced in the N.T. no less than 59 times.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is the only one God called “A man after my own heart.” (1 Samuel 13:14; Acts 13:22).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3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48551-9B22-3906-11FF-B33B3AA7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David’s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03A7D-D718-2659-F27B-83AA49E8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1825625"/>
            <a:ext cx="11473543" cy="477111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</a:pPr>
            <a:r>
              <a:rPr lang="en-US" sz="5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were 2 major sins in the life of David.</a:t>
            </a:r>
            <a:endParaRPr lang="en-US" sz="5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</a:pPr>
            <a:r>
              <a:rPr lang="en-US" sz="50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Adultery</a:t>
            </a:r>
            <a:r>
              <a:rPr lang="en-US" sz="5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Bathsheba which was preceded and followed by other sins (2 Samuel 5:13; 2 Samuel 11).</a:t>
            </a:r>
            <a:endParaRPr lang="en-US" sz="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</a:pPr>
            <a:r>
              <a:rPr lang="en-US" sz="50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Taking a census </a:t>
            </a:r>
            <a:r>
              <a:rPr lang="en-US" sz="5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showed pride and lack of trust in God.  He quickly repented of this sin, but many innocent people died (2 Samuel 24; 1 Chronicles 21).</a:t>
            </a:r>
            <a:endParaRPr lang="en-US" sz="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6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D2585-16C0-4A0A-322F-421C0607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Sins in David’s life that led to adultery with Bathsheba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8E8A-25E4-3560-55EF-63E32BED8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825624"/>
            <a:ext cx="11375572" cy="4575175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 not dealt with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5:12-13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; Deuteronomy 17:17-20).</a:t>
            </a:r>
          </a:p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Neglecting God’s Word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(Deuteronomy 17:18-20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Timothy 4:13; Psalm 1:1-3; 2 Timothy 2:15; James 1:22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Neglecting his duty and being idle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11:1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Neglecting to keep his eyes in check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11:2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Samuel 11:2; Genesis 24:16; Esther 1:11; 2:7; 1 Samuel 25:3; </a:t>
            </a:r>
            <a:r>
              <a:rPr lang="en-US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Job 31:1; Luke 11:34-36; Matthew 5:28-29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Neglecting to heed a subtle but obvious warning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11:3; 2 Samuel 23:34; 2 Samuel 15:12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; 23:39).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7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D2585-16C0-4A0A-322F-421C0607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Sins in David’s life when he committed adultery with Bathsheba</a:t>
            </a:r>
            <a:r>
              <a:rPr lang="en-US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8E8A-25E4-3560-55EF-63E32BED8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took another man’s wife and slept with her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11:4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; Exodus 20:14, 15, 17).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 tried to cover up his sin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(2 Samuel 11:5-13).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 murdered Uriah when his cover up plan failed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(2 Samuel 11:14-25).</a:t>
            </a:r>
          </a:p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tried to live his life as if nothing had really happened!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 Samuel 11:26-27)… “</a:t>
            </a:r>
            <a:r>
              <a:rPr lang="en-US" sz="40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 the thing that David had done was evil in the eyes of the Lord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8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815C-D10B-D68D-DB34-A504FD677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David’s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73069-83C7-18E8-6DDA-209F091CF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40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made sure David knew his sin did not go unnoticed.  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32:3-4 NLT says, “</a:t>
            </a:r>
            <a:r>
              <a:rPr lang="en-US" sz="4000" kern="1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I refused to confess my sin, my body wasted away, and I groaned all day long.  Day and night your hand of discipline was heavy on me.  My strength evaporated like water in the summer heat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algn="just">
              <a:spcBef>
                <a:spcPts val="0"/>
              </a:spcBef>
            </a:pPr>
            <a:r>
              <a:rPr lang="en-US" sz="40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David’s conscience was not at ease!</a:t>
            </a:r>
          </a:p>
        </p:txBody>
      </p:sp>
    </p:spTree>
    <p:extLst>
      <p:ext uri="{BB962C8B-B14F-4D97-AF65-F5344CB8AC3E}">
        <p14:creationId xmlns:p14="http://schemas.microsoft.com/office/powerpoint/2010/main" val="46294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C6E3-AA02-BB87-0055-CE3F74E26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for Confrontation! Time for Repentance!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D2AD9-9DCC-3419-2D70-E81D520AF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5625"/>
            <a:ext cx="11549743" cy="476023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Nathan told David a story designed to get David to condemn himself (2 Samuel 12:1-4).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Upon hearing the story, David’s anger aroused sentencing the man to death and having him make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four-fold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restitution (2 Samuel 12:5-6).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David’s surprise, Nathan said four simple words that managed to bring David to his knees, “You Are the Man!” (2 Samuel 12:7).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pronouncing those 4 words, Nathan proceeded to tell David the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four-fold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 of his sin (2 Samuel 12:7-15).</a:t>
            </a:r>
          </a:p>
        </p:txBody>
      </p:sp>
    </p:spTree>
    <p:extLst>
      <p:ext uri="{BB962C8B-B14F-4D97-AF65-F5344CB8AC3E}">
        <p14:creationId xmlns:p14="http://schemas.microsoft.com/office/powerpoint/2010/main" val="379260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D276-0A0F-7FAF-FDBA-78A11D450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 of genuine repentance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22CA-40FF-7E7B-3116-A8C052311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745685" cy="466725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changed your mind, heart and direction concerning sin! (Romans 6:1-2; 2 Corinthians 7:10; Psalm 51:10).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listen to the Word of God when you are confronted with sin (2 Samuel 12:1).  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don’t try to rationalize sin (2 Samuel 11:25; 1 Samuel 13:9-14; 15:13-25).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confess your sins (2 Samuel 12:13; Psalm 32:5; 51:3-4; 1 John 1:9).</a:t>
            </a:r>
          </a:p>
          <a:p>
            <a:pPr algn="just">
              <a:spcBef>
                <a:spcPts val="0"/>
              </a:spcBef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you accept the consequences of your sins (2 Samuel 12:10-14, 20-23).</a:t>
            </a:r>
          </a:p>
        </p:txBody>
      </p:sp>
    </p:spTree>
    <p:extLst>
      <p:ext uri="{BB962C8B-B14F-4D97-AF65-F5344CB8AC3E}">
        <p14:creationId xmlns:p14="http://schemas.microsoft.com/office/powerpoint/2010/main" val="30657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78B8-F181-E271-CB4B-0B7756311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7FF23-BC64-A1C7-1077-184413712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want God to forgive our sins, whatever these may be, then we must genuinely repent like David did!</a:t>
            </a:r>
          </a:p>
          <a:p>
            <a:pPr algn="just">
              <a:spcBef>
                <a:spcPts val="0"/>
              </a:spcBef>
            </a:pP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genuinely repenting of our sins, we too, will be men and women after God’s own heart!</a:t>
            </a:r>
          </a:p>
        </p:txBody>
      </p:sp>
    </p:spTree>
    <p:extLst>
      <p:ext uri="{BB962C8B-B14F-4D97-AF65-F5344CB8AC3E}">
        <p14:creationId xmlns:p14="http://schemas.microsoft.com/office/powerpoint/2010/main" val="608740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717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Times New Roman</vt:lpstr>
      <vt:lpstr>Office Theme</vt:lpstr>
      <vt:lpstr>David  Rated “R” for Repentance</vt:lpstr>
      <vt:lpstr>Some Quick Facts About David</vt:lpstr>
      <vt:lpstr>David’s Sins</vt:lpstr>
      <vt:lpstr>Sins in David’s life that led to adultery with Bathsheba</vt:lpstr>
      <vt:lpstr>Sins in David’s life when he committed adultery with Bathsheba </vt:lpstr>
      <vt:lpstr>David’s Repentance</vt:lpstr>
      <vt:lpstr>Time for Confrontation! Time for Repentance!</vt:lpstr>
      <vt:lpstr>Characteristics of genuine repentance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 Rated “R” for Repentance</dc:title>
  <dc:creator>Douglas Alvarenga</dc:creator>
  <cp:lastModifiedBy>David Sproule</cp:lastModifiedBy>
  <cp:revision>3</cp:revision>
  <dcterms:created xsi:type="dcterms:W3CDTF">2023-09-01T21:50:28Z</dcterms:created>
  <dcterms:modified xsi:type="dcterms:W3CDTF">2023-09-02T15:46:58Z</dcterms:modified>
</cp:coreProperties>
</file>