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notesMasterIdLst>
    <p:notesMasterId r:id="rId8"/>
  </p:notesMasterIdLst>
  <p:sldIdLst>
    <p:sldId id="257" r:id="rId2"/>
    <p:sldId id="273" r:id="rId3"/>
    <p:sldId id="274" r:id="rId4"/>
    <p:sldId id="275" r:id="rId5"/>
    <p:sldId id="277" r:id="rId6"/>
    <p:sldId id="27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50DE8D-82A9-4293-A89F-F9C26A5B2AF8}" v="3" dt="2023-09-04T17:00:41.2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 snapToGrid="0">
      <p:cViewPr varScale="1">
        <p:scale>
          <a:sx n="78" d="100"/>
          <a:sy n="78" d="100"/>
        </p:scale>
        <p:origin x="826" y="4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Watson" userId="e5e577014c15fc33" providerId="LiveId" clId="{2F50DE8D-82A9-4293-A89F-F9C26A5B2AF8}"/>
    <pc:docChg chg="undo custSel addSld delSld modSld sldOrd">
      <pc:chgData name="Richard Watson" userId="e5e577014c15fc33" providerId="LiveId" clId="{2F50DE8D-82A9-4293-A89F-F9C26A5B2AF8}" dt="2023-09-06T15:18:37.986" v="1937" actId="20577"/>
      <pc:docMkLst>
        <pc:docMk/>
      </pc:docMkLst>
      <pc:sldChg chg="modSp mod">
        <pc:chgData name="Richard Watson" userId="e5e577014c15fc33" providerId="LiveId" clId="{2F50DE8D-82A9-4293-A89F-F9C26A5B2AF8}" dt="2023-09-04T14:06:03.511" v="54" actId="20577"/>
        <pc:sldMkLst>
          <pc:docMk/>
          <pc:sldMk cId="206614410" sldId="257"/>
        </pc:sldMkLst>
        <pc:spChg chg="mod">
          <ac:chgData name="Richard Watson" userId="e5e577014c15fc33" providerId="LiveId" clId="{2F50DE8D-82A9-4293-A89F-F9C26A5B2AF8}" dt="2023-09-04T14:06:03.511" v="54" actId="20577"/>
          <ac:spMkLst>
            <pc:docMk/>
            <pc:sldMk cId="206614410" sldId="257"/>
            <ac:spMk id="2" creationId="{013F3AC7-5C51-D503-76CA-1DC6E00E3AC5}"/>
          </ac:spMkLst>
        </pc:spChg>
      </pc:sldChg>
      <pc:sldChg chg="modSp mod">
        <pc:chgData name="Richard Watson" userId="e5e577014c15fc33" providerId="LiveId" clId="{2F50DE8D-82A9-4293-A89F-F9C26A5B2AF8}" dt="2023-09-06T15:17:25.197" v="1935" actId="20577"/>
        <pc:sldMkLst>
          <pc:docMk/>
          <pc:sldMk cId="2421088560" sldId="273"/>
        </pc:sldMkLst>
        <pc:spChg chg="mod">
          <ac:chgData name="Richard Watson" userId="e5e577014c15fc33" providerId="LiveId" clId="{2F50DE8D-82A9-4293-A89F-F9C26A5B2AF8}" dt="2023-09-06T15:17:25.197" v="1935" actId="20577"/>
          <ac:spMkLst>
            <pc:docMk/>
            <pc:sldMk cId="2421088560" sldId="273"/>
            <ac:spMk id="2" creationId="{A44875C6-D6F8-D0EB-9836-737761EFAA08}"/>
          </ac:spMkLst>
        </pc:spChg>
        <pc:spChg chg="mod">
          <ac:chgData name="Richard Watson" userId="e5e577014c15fc33" providerId="LiveId" clId="{2F50DE8D-82A9-4293-A89F-F9C26A5B2AF8}" dt="2023-09-04T14:06:22.478" v="91" actId="20577"/>
          <ac:spMkLst>
            <pc:docMk/>
            <pc:sldMk cId="2421088560" sldId="273"/>
            <ac:spMk id="5" creationId="{B2F262B7-6151-1017-B776-157A3C9A7847}"/>
          </ac:spMkLst>
        </pc:spChg>
        <pc:picChg chg="mod">
          <ac:chgData name="Richard Watson" userId="e5e577014c15fc33" providerId="LiveId" clId="{2F50DE8D-82A9-4293-A89F-F9C26A5B2AF8}" dt="2023-09-04T19:55:40.819" v="1918" actId="1076"/>
          <ac:picMkLst>
            <pc:docMk/>
            <pc:sldMk cId="2421088560" sldId="273"/>
            <ac:picMk id="21" creationId="{8F0D3430-AA28-2D2C-C0E4-0D8E1CC7E714}"/>
          </ac:picMkLst>
        </pc:picChg>
      </pc:sldChg>
      <pc:sldChg chg="addSp delSp modSp add mod">
        <pc:chgData name="Richard Watson" userId="e5e577014c15fc33" providerId="LiveId" clId="{2F50DE8D-82A9-4293-A89F-F9C26A5B2AF8}" dt="2023-09-06T15:16:28.694" v="1930" actId="1076"/>
        <pc:sldMkLst>
          <pc:docMk/>
          <pc:sldMk cId="1626541191" sldId="274"/>
        </pc:sldMkLst>
        <pc:spChg chg="del">
          <ac:chgData name="Richard Watson" userId="e5e577014c15fc33" providerId="LiveId" clId="{2F50DE8D-82A9-4293-A89F-F9C26A5B2AF8}" dt="2023-09-04T16:39:06.057" v="418" actId="478"/>
          <ac:spMkLst>
            <pc:docMk/>
            <pc:sldMk cId="1626541191" sldId="274"/>
            <ac:spMk id="2" creationId="{A44875C6-D6F8-D0EB-9836-737761EFAA08}"/>
          </ac:spMkLst>
        </pc:spChg>
        <pc:spChg chg="del">
          <ac:chgData name="Richard Watson" userId="e5e577014c15fc33" providerId="LiveId" clId="{2F50DE8D-82A9-4293-A89F-F9C26A5B2AF8}" dt="2023-09-06T15:15:48.457" v="1922" actId="478"/>
          <ac:spMkLst>
            <pc:docMk/>
            <pc:sldMk cId="1626541191" sldId="274"/>
            <ac:spMk id="5" creationId="{B2F262B7-6151-1017-B776-157A3C9A7847}"/>
          </ac:spMkLst>
        </pc:spChg>
        <pc:spChg chg="add mod">
          <ac:chgData name="Richard Watson" userId="e5e577014c15fc33" providerId="LiveId" clId="{2F50DE8D-82A9-4293-A89F-F9C26A5B2AF8}" dt="2023-09-06T15:16:28.694" v="1930" actId="1076"/>
          <ac:spMkLst>
            <pc:docMk/>
            <pc:sldMk cId="1626541191" sldId="274"/>
            <ac:spMk id="8" creationId="{8B838EC1-849C-58BE-F302-2AD4CA9F78C0}"/>
          </ac:spMkLst>
        </pc:spChg>
        <pc:spChg chg="add del mod">
          <ac:chgData name="Richard Watson" userId="e5e577014c15fc33" providerId="LiveId" clId="{2F50DE8D-82A9-4293-A89F-F9C26A5B2AF8}" dt="2023-09-04T17:01:12.381" v="483" actId="478"/>
          <ac:spMkLst>
            <pc:docMk/>
            <pc:sldMk cId="1626541191" sldId="274"/>
            <ac:spMk id="9" creationId="{B3ECEEC3-3DE6-AB57-6532-020CB081212C}"/>
          </ac:spMkLst>
        </pc:spChg>
        <pc:picChg chg="add del mod">
          <ac:chgData name="Richard Watson" userId="e5e577014c15fc33" providerId="LiveId" clId="{2F50DE8D-82A9-4293-A89F-F9C26A5B2AF8}" dt="2023-09-04T16:41:47.060" v="432" actId="478"/>
          <ac:picMkLst>
            <pc:docMk/>
            <pc:sldMk cId="1626541191" sldId="274"/>
            <ac:picMk id="4" creationId="{AF49A824-6EBF-F4CE-1A0E-40BC5CB27F9E}"/>
          </ac:picMkLst>
        </pc:picChg>
        <pc:picChg chg="add mod">
          <ac:chgData name="Richard Watson" userId="e5e577014c15fc33" providerId="LiveId" clId="{2F50DE8D-82A9-4293-A89F-F9C26A5B2AF8}" dt="2023-09-06T15:16:06.198" v="1927" actId="14100"/>
          <ac:picMkLst>
            <pc:docMk/>
            <pc:sldMk cId="1626541191" sldId="274"/>
            <ac:picMk id="7" creationId="{4C17B0A5-25A2-D193-D20B-2D146B7490C6}"/>
          </ac:picMkLst>
        </pc:picChg>
        <pc:picChg chg="del mod">
          <ac:chgData name="Richard Watson" userId="e5e577014c15fc33" providerId="LiveId" clId="{2F50DE8D-82A9-4293-A89F-F9C26A5B2AF8}" dt="2023-09-04T16:50:27.642" v="441" actId="478"/>
          <ac:picMkLst>
            <pc:docMk/>
            <pc:sldMk cId="1626541191" sldId="274"/>
            <ac:picMk id="21" creationId="{8F0D3430-AA28-2D2C-C0E4-0D8E1CC7E714}"/>
          </ac:picMkLst>
        </pc:picChg>
      </pc:sldChg>
      <pc:sldChg chg="del">
        <pc:chgData name="Richard Watson" userId="e5e577014c15fc33" providerId="LiveId" clId="{2F50DE8D-82A9-4293-A89F-F9C26A5B2AF8}" dt="2023-09-04T14:07:01.341" v="203" actId="47"/>
        <pc:sldMkLst>
          <pc:docMk/>
          <pc:sldMk cId="3745787828" sldId="274"/>
        </pc:sldMkLst>
      </pc:sldChg>
      <pc:sldChg chg="del">
        <pc:chgData name="Richard Watson" userId="e5e577014c15fc33" providerId="LiveId" clId="{2F50DE8D-82A9-4293-A89F-F9C26A5B2AF8}" dt="2023-09-04T14:07:04.153" v="206" actId="47"/>
        <pc:sldMkLst>
          <pc:docMk/>
          <pc:sldMk cId="902594039" sldId="275"/>
        </pc:sldMkLst>
      </pc:sldChg>
      <pc:sldChg chg="modSp add mod ord">
        <pc:chgData name="Richard Watson" userId="e5e577014c15fc33" providerId="LiveId" clId="{2F50DE8D-82A9-4293-A89F-F9C26A5B2AF8}" dt="2023-09-06T02:28:06.631" v="1921" actId="6549"/>
        <pc:sldMkLst>
          <pc:docMk/>
          <pc:sldMk cId="1416148931" sldId="275"/>
        </pc:sldMkLst>
        <pc:spChg chg="mod">
          <ac:chgData name="Richard Watson" userId="e5e577014c15fc33" providerId="LiveId" clId="{2F50DE8D-82A9-4293-A89F-F9C26A5B2AF8}" dt="2023-09-06T02:28:06.631" v="1921" actId="6549"/>
          <ac:spMkLst>
            <pc:docMk/>
            <pc:sldMk cId="1416148931" sldId="275"/>
            <ac:spMk id="2" creationId="{A44875C6-D6F8-D0EB-9836-737761EFAA08}"/>
          </ac:spMkLst>
        </pc:spChg>
      </pc:sldChg>
      <pc:sldChg chg="modSp add mod">
        <pc:chgData name="Richard Watson" userId="e5e577014c15fc33" providerId="LiveId" clId="{2F50DE8D-82A9-4293-A89F-F9C26A5B2AF8}" dt="2023-09-06T15:18:37.986" v="1937" actId="20577"/>
        <pc:sldMkLst>
          <pc:docMk/>
          <pc:sldMk cId="1555190191" sldId="276"/>
        </pc:sldMkLst>
        <pc:spChg chg="mod">
          <ac:chgData name="Richard Watson" userId="e5e577014c15fc33" providerId="LiveId" clId="{2F50DE8D-82A9-4293-A89F-F9C26A5B2AF8}" dt="2023-09-06T15:18:37.986" v="1937" actId="20577"/>
          <ac:spMkLst>
            <pc:docMk/>
            <pc:sldMk cId="1555190191" sldId="276"/>
            <ac:spMk id="2" creationId="{A44875C6-D6F8-D0EB-9836-737761EFAA08}"/>
          </ac:spMkLst>
        </pc:spChg>
      </pc:sldChg>
      <pc:sldChg chg="del">
        <pc:chgData name="Richard Watson" userId="e5e577014c15fc33" providerId="LiveId" clId="{2F50DE8D-82A9-4293-A89F-F9C26A5B2AF8}" dt="2023-09-04T14:07:03.101" v="205" actId="47"/>
        <pc:sldMkLst>
          <pc:docMk/>
          <pc:sldMk cId="2896709361" sldId="276"/>
        </pc:sldMkLst>
      </pc:sldChg>
      <pc:sldChg chg="del">
        <pc:chgData name="Richard Watson" userId="e5e577014c15fc33" providerId="LiveId" clId="{2F50DE8D-82A9-4293-A89F-F9C26A5B2AF8}" dt="2023-09-04T14:07:02.228" v="204" actId="47"/>
        <pc:sldMkLst>
          <pc:docMk/>
          <pc:sldMk cId="3350728216" sldId="277"/>
        </pc:sldMkLst>
      </pc:sldChg>
      <pc:sldChg chg="add">
        <pc:chgData name="Richard Watson" userId="e5e577014c15fc33" providerId="LiveId" clId="{2F50DE8D-82A9-4293-A89F-F9C26A5B2AF8}" dt="2023-09-04T19:34:59.905" v="1522" actId="2890"/>
        <pc:sldMkLst>
          <pc:docMk/>
          <pc:sldMk cId="3680875152" sldId="277"/>
        </pc:sldMkLst>
      </pc:sldChg>
      <pc:sldChg chg="del">
        <pc:chgData name="Richard Watson" userId="e5e577014c15fc33" providerId="LiveId" clId="{2F50DE8D-82A9-4293-A89F-F9C26A5B2AF8}" dt="2023-09-04T14:07:05.207" v="207" actId="47"/>
        <pc:sldMkLst>
          <pc:docMk/>
          <pc:sldMk cId="3356654099" sldId="278"/>
        </pc:sldMkLst>
      </pc:sldChg>
      <pc:sldChg chg="del">
        <pc:chgData name="Richard Watson" userId="e5e577014c15fc33" providerId="LiveId" clId="{2F50DE8D-82A9-4293-A89F-F9C26A5B2AF8}" dt="2023-09-04T14:07:08.920" v="210" actId="47"/>
        <pc:sldMkLst>
          <pc:docMk/>
          <pc:sldMk cId="782170681" sldId="279"/>
        </pc:sldMkLst>
      </pc:sldChg>
      <pc:sldChg chg="del">
        <pc:chgData name="Richard Watson" userId="e5e577014c15fc33" providerId="LiveId" clId="{2F50DE8D-82A9-4293-A89F-F9C26A5B2AF8}" dt="2023-09-04T14:07:08.288" v="209" actId="47"/>
        <pc:sldMkLst>
          <pc:docMk/>
          <pc:sldMk cId="618972136" sldId="280"/>
        </pc:sldMkLst>
      </pc:sldChg>
      <pc:sldChg chg="del">
        <pc:chgData name="Richard Watson" userId="e5e577014c15fc33" providerId="LiveId" clId="{2F50DE8D-82A9-4293-A89F-F9C26A5B2AF8}" dt="2023-09-04T14:07:07.253" v="208" actId="47"/>
        <pc:sldMkLst>
          <pc:docMk/>
          <pc:sldMk cId="416974006" sldId="2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99C57-8EC7-408A-9564-99FF7B960857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CF8A0-D9EC-4A4A-BCD0-4CE878E75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59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D005E-BFDF-6922-EAB8-F6BE2681E5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69A912-585D-FFF3-B0FA-FC244CD5A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F4659-582E-A862-98C7-D4A49ECC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41A0B-49DD-B35E-33CF-E8C3E801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E86FA-3BBD-0757-02D8-71F71533B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43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4920E-EDC1-BE5A-2A55-319709CED8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0D1CB-80B5-BAEB-17C7-ECD2113838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90B5F-53AC-4703-FBE3-B706CD2C8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0AB950-B030-8EC6-C1D3-A88B5D9F3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04BDB4-11D3-F8AE-72F6-637C0355C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01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440BAA-8306-0AFF-0280-60A790527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E570A6-7CE7-1920-6B4B-3504AFE00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9B8AAC-E72C-263A-BEBA-1880E541E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9C3E1-64DB-3204-C75D-3FF8E573B6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5CBE4-7374-702E-DBBF-DA3EEFFC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309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C7F15-C247-98C8-D28B-55E7E68FD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B08EC7-4F68-B799-8B4E-19B192740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8257A-FEA4-8501-BFE8-280EAA1F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41B5F-94D9-5E1D-23AC-F423BCB43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0766AC-0431-D7FF-6A70-5B1B19F73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312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D4705-49EF-3CB4-1276-128FD5CB5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8D31EE-DE9A-1D12-42A4-100EB9CC97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5443CB-D3CD-B389-537D-346651D86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7345CE-060D-88EF-17A5-C3BEA0E69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B799E-66EC-5D5A-30AE-F0CAD0F79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49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02AD96-27D5-04C1-3236-C369EE9FF9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B6DBF-C228-9C40-D1FE-384D918D5B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A6FF8-1055-36CC-934C-B2571D1D1F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C33F3A-BB18-AA26-5D56-3E26BAA93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826538-D042-3941-8061-821A93F56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F16F90-2AF8-7D80-3264-9539E95BF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96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448EB-4BA0-60F4-DBDD-597413A54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214D9D-ECDF-548F-EC97-06255DF57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7DC85-298C-DB88-ACC0-9D1F194B7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0D4BE4-D92B-A2F2-BA8C-1ED27C3BD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275349-0965-27EF-528E-D678AB6E92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C5B723-3357-F5DB-6F6C-9545C74B0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C9BAFB-82EA-2AD9-B3CD-48FC2FC7D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911435-5DC8-FCB3-2A57-9F5EE325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3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D8B72-6187-2D3C-D02B-FA807D9A7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82637-62C5-C3A3-2091-85CFDDB41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E59472-4085-26B7-B4C2-747C2E18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860574-CFF3-64F9-F6F7-E03C18E12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6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DCBDCF-89D2-32A0-BF33-F9157E8FA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F7EF-09AC-305F-C4FE-276BB1798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671340-ABF3-4D9B-2CAC-CB73272A9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589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A8D12-A4D9-9E7A-F78E-472F10017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7ADBB6-D4B9-6C4E-08C2-3962711D8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D32D-52F8-119B-4198-8102670EA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849234-C5F1-F316-8EF2-77360B313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0D1AC-02F2-B148-B7D3-37623B730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48A497-C293-D4DB-AD71-995286CA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50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19F83-F606-C951-7613-440F9B72A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A3E66D7-A61B-C0A4-7DCE-594263996A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A70428-ADAE-0545-E829-D6376C5788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E4D193-13B2-DF82-3DAB-F8A341C5B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72BA41-EC5B-4197-BCC8-0FD2E523CD7A}" type="datetimeFigureOut">
              <a:rPr lang="en-US" smtClean="0"/>
              <a:t>9/6/2023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AEE965-FDA0-D577-0E35-CFAE6C302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0D995-9A07-4B1D-6AA8-069ED28E8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5108C-154A-4A5A-9C05-91A49A422B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247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F7E53-FBA1-97FC-4B2C-485EF3A07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391DC0-5B76-C4A5-411E-774085B53C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DEAF2B-971F-B045-A24F-D9B1F1806E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72BA41-EC5B-4197-BCC8-0FD2E523CD7A}" type="datetimeFigureOut">
              <a:rPr lang="en-US" smtClean="0"/>
              <a:pPr/>
              <a:t>9/6/2023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2962C3-328D-CFEA-517D-700676484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A25A-224F-20DB-2D1B-BA3A9FD75C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5108C-154A-4A5A-9C05-91A49A422B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78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6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3290" y="609600"/>
            <a:ext cx="12192000" cy="68580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E1ECAFA0-7B2F-6BE5-7D0E-D96D2FF39C40}"/>
              </a:ext>
            </a:extLst>
          </p:cNvPr>
          <p:cNvSpPr txBox="1"/>
          <p:nvPr/>
        </p:nvSpPr>
        <p:spPr>
          <a:xfrm>
            <a:off x="1735393" y="471948"/>
            <a:ext cx="872121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CONVERSATIONS WITH GOD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3F3AC7-5C51-D503-76CA-1DC6E00E3AC5}"/>
              </a:ext>
            </a:extLst>
          </p:cNvPr>
          <p:cNvSpPr txBox="1"/>
          <p:nvPr/>
        </p:nvSpPr>
        <p:spPr>
          <a:xfrm>
            <a:off x="1735394" y="3615830"/>
            <a:ext cx="8283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i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God ... I have a different plan</a:t>
            </a:r>
            <a:endParaRPr lang="en-US" sz="2800" b="1" i="1" u="none" strike="noStrike" baseline="0" dirty="0">
              <a:latin typeface="Dreaming Outloud Pro" panose="03050502040302030504" pitchFamily="66" charset="0"/>
              <a:cs typeface="Dreaming Outloud Pro" panose="030505020403020305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1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God ... I have a different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501444" y="1746314"/>
            <a:ext cx="1060900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</a:t>
            </a:r>
            <a:r>
              <a:rPr lang="en-US" sz="32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story of Jonah is in 4 parts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Chapter 1  The Prodigal Prophet</a:t>
            </a:r>
            <a:b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Chapter 2  The Praying Prophet</a:t>
            </a:r>
            <a:b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Chapter 3  The Preaching Prophet</a:t>
            </a:r>
            <a:b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	Chapter 4  The Pouting Prophet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1088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map of the world with miles and miles&#10;&#10;Description automatically generated">
            <a:extLst>
              <a:ext uri="{FF2B5EF4-FFF2-40B4-BE49-F238E27FC236}">
                <a16:creationId xmlns:a16="http://schemas.microsoft.com/office/drawing/2014/main" id="{4C17B0A5-25A2-D193-D20B-2D146B7490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68" y="243368"/>
            <a:ext cx="11031793" cy="6371264"/>
          </a:xfrm>
          <a:prstGeom prst="rect">
            <a:avLst/>
          </a:prstGeom>
        </p:spPr>
      </p:pic>
      <p:sp>
        <p:nvSpPr>
          <p:cNvPr id="8" name="Star: 5 Points 7">
            <a:extLst>
              <a:ext uri="{FF2B5EF4-FFF2-40B4-BE49-F238E27FC236}">
                <a16:creationId xmlns:a16="http://schemas.microsoft.com/office/drawing/2014/main" id="{8B838EC1-849C-58BE-F302-2AD4CA9F78C0}"/>
              </a:ext>
            </a:extLst>
          </p:cNvPr>
          <p:cNvSpPr/>
          <p:nvPr/>
        </p:nvSpPr>
        <p:spPr>
          <a:xfrm>
            <a:off x="9174521" y="3593014"/>
            <a:ext cx="257752" cy="238191"/>
          </a:xfrm>
          <a:prstGeom prst="star5">
            <a:avLst>
              <a:gd name="adj" fmla="val 22832"/>
              <a:gd name="hf" fmla="val 105146"/>
              <a:gd name="vf" fmla="val 110557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4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God ... I have a different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501444" y="1609726"/>
            <a:ext cx="1060900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loves all mankind and wants to see them saved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is not possible without God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Salvation always includes genuine repentance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storyline is about a prophet and a big fish but Jesus’ death, burial and resurrection are being foreshadowed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1614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God ... I have a different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501444" y="1609726"/>
            <a:ext cx="10609007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Jonah’s 8 Word Sermon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Nineveh is the object of the sermon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time limit of 40 days before destruction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Ninevites have the obligation to repent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refusal to repent yields destruction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80875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A telephone receiver with a cord&#10;&#10;Description automatically generated">
            <a:extLst>
              <a:ext uri="{FF2B5EF4-FFF2-40B4-BE49-F238E27FC236}">
                <a16:creationId xmlns:a16="http://schemas.microsoft.com/office/drawing/2014/main" id="{8F0D3430-AA28-2D2C-C0E4-0D8E1CC7E71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0052" y="550606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F262B7-6151-1017-B776-157A3C9A7847}"/>
              </a:ext>
            </a:extLst>
          </p:cNvPr>
          <p:cNvSpPr txBox="1"/>
          <p:nvPr/>
        </p:nvSpPr>
        <p:spPr>
          <a:xfrm>
            <a:off x="290051" y="550606"/>
            <a:ext cx="116118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Dreaming Outloud Pro" panose="03050502040302030504" pitchFamily="66" charset="0"/>
                <a:cs typeface="Dreaming Outloud Pro" panose="03050502040302030504" pitchFamily="66" charset="0"/>
              </a:rPr>
              <a:t>But God ... I have a different plan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4875C6-D6F8-D0EB-9836-737761EFAA08}"/>
              </a:ext>
            </a:extLst>
          </p:cNvPr>
          <p:cNvSpPr txBox="1"/>
          <p:nvPr/>
        </p:nvSpPr>
        <p:spPr>
          <a:xfrm>
            <a:off x="501444" y="1721523"/>
            <a:ext cx="10609007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get out of our own way when praying to God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let God speak to us and accept His will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Creator </a:t>
            </a:r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of the universe understands our needs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have not because we ask not but it is possible to ask in the wrong way</a:t>
            </a:r>
          </a:p>
          <a:p>
            <a:pPr algn="ctr"/>
            <a:endParaRPr lang="en-US" sz="2400" b="1" dirty="0">
              <a:solidFill>
                <a:srgbClr val="000000"/>
              </a:solidFill>
              <a:latin typeface="Verdana Pro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Verdana Pro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 are times when God’s answer to our prayers might cause us discomfort (but consider the alternative)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5190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3540</TotalTime>
  <Words>229</Words>
  <Application>Microsoft Office PowerPoint</Application>
  <PresentationFormat>Widescreen</PresentationFormat>
  <Paragraphs>43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Dreaming Outloud Pro</vt:lpstr>
      <vt:lpstr>Verdana Pro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Watson</dc:creator>
  <cp:lastModifiedBy>Richard Watson</cp:lastModifiedBy>
  <cp:revision>8</cp:revision>
  <dcterms:created xsi:type="dcterms:W3CDTF">2023-07-03T15:23:21Z</dcterms:created>
  <dcterms:modified xsi:type="dcterms:W3CDTF">2023-09-06T15:18:43Z</dcterms:modified>
</cp:coreProperties>
</file>