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8"/>
  </p:notesMasterIdLst>
  <p:sldIdLst>
    <p:sldId id="257" r:id="rId2"/>
    <p:sldId id="273" r:id="rId3"/>
    <p:sldId id="274" r:id="rId4"/>
    <p:sldId id="275" r:id="rId5"/>
    <p:sldId id="277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50DE8D-82A9-4293-A89F-F9C26A5B2AF8}" v="3" dt="2023-09-04T17:00:41.2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6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2F50DE8D-82A9-4293-A89F-F9C26A5B2AF8}"/>
    <pc:docChg chg="undo custSel addSld delSld modSld sldOrd">
      <pc:chgData name="Richard Watson" userId="e5e577014c15fc33" providerId="LiveId" clId="{2F50DE8D-82A9-4293-A89F-F9C26A5B2AF8}" dt="2023-09-06T15:18:37.986" v="1937" actId="20577"/>
      <pc:docMkLst>
        <pc:docMk/>
      </pc:docMkLst>
      <pc:sldChg chg="modSp mod">
        <pc:chgData name="Richard Watson" userId="e5e577014c15fc33" providerId="LiveId" clId="{2F50DE8D-82A9-4293-A89F-F9C26A5B2AF8}" dt="2023-09-04T14:06:03.511" v="54" actId="20577"/>
        <pc:sldMkLst>
          <pc:docMk/>
          <pc:sldMk cId="206614410" sldId="257"/>
        </pc:sldMkLst>
        <pc:spChg chg="mod">
          <ac:chgData name="Richard Watson" userId="e5e577014c15fc33" providerId="LiveId" clId="{2F50DE8D-82A9-4293-A89F-F9C26A5B2AF8}" dt="2023-09-04T14:06:03.511" v="54" actId="20577"/>
          <ac:spMkLst>
            <pc:docMk/>
            <pc:sldMk cId="206614410" sldId="257"/>
            <ac:spMk id="2" creationId="{013F3AC7-5C51-D503-76CA-1DC6E00E3AC5}"/>
          </ac:spMkLst>
        </pc:spChg>
      </pc:sldChg>
      <pc:sldChg chg="modSp mod">
        <pc:chgData name="Richard Watson" userId="e5e577014c15fc33" providerId="LiveId" clId="{2F50DE8D-82A9-4293-A89F-F9C26A5B2AF8}" dt="2023-09-06T15:17:25.197" v="1935" actId="20577"/>
        <pc:sldMkLst>
          <pc:docMk/>
          <pc:sldMk cId="2421088560" sldId="273"/>
        </pc:sldMkLst>
        <pc:spChg chg="mod">
          <ac:chgData name="Richard Watson" userId="e5e577014c15fc33" providerId="LiveId" clId="{2F50DE8D-82A9-4293-A89F-F9C26A5B2AF8}" dt="2023-09-06T15:17:25.197" v="1935" actId="20577"/>
          <ac:spMkLst>
            <pc:docMk/>
            <pc:sldMk cId="2421088560" sldId="273"/>
            <ac:spMk id="2" creationId="{A44875C6-D6F8-D0EB-9836-737761EFAA08}"/>
          </ac:spMkLst>
        </pc:spChg>
        <pc:spChg chg="mod">
          <ac:chgData name="Richard Watson" userId="e5e577014c15fc33" providerId="LiveId" clId="{2F50DE8D-82A9-4293-A89F-F9C26A5B2AF8}" dt="2023-09-04T14:06:22.478" v="91" actId="20577"/>
          <ac:spMkLst>
            <pc:docMk/>
            <pc:sldMk cId="2421088560" sldId="273"/>
            <ac:spMk id="5" creationId="{B2F262B7-6151-1017-B776-157A3C9A7847}"/>
          </ac:spMkLst>
        </pc:spChg>
        <pc:picChg chg="mod">
          <ac:chgData name="Richard Watson" userId="e5e577014c15fc33" providerId="LiveId" clId="{2F50DE8D-82A9-4293-A89F-F9C26A5B2AF8}" dt="2023-09-04T19:55:40.819" v="1918" actId="1076"/>
          <ac:picMkLst>
            <pc:docMk/>
            <pc:sldMk cId="2421088560" sldId="273"/>
            <ac:picMk id="21" creationId="{8F0D3430-AA28-2D2C-C0E4-0D8E1CC7E714}"/>
          </ac:picMkLst>
        </pc:picChg>
      </pc:sldChg>
      <pc:sldChg chg="addSp delSp modSp add mod">
        <pc:chgData name="Richard Watson" userId="e5e577014c15fc33" providerId="LiveId" clId="{2F50DE8D-82A9-4293-A89F-F9C26A5B2AF8}" dt="2023-09-06T15:16:28.694" v="1930" actId="1076"/>
        <pc:sldMkLst>
          <pc:docMk/>
          <pc:sldMk cId="1626541191" sldId="274"/>
        </pc:sldMkLst>
        <pc:spChg chg="del">
          <ac:chgData name="Richard Watson" userId="e5e577014c15fc33" providerId="LiveId" clId="{2F50DE8D-82A9-4293-A89F-F9C26A5B2AF8}" dt="2023-09-04T16:39:06.057" v="418" actId="478"/>
          <ac:spMkLst>
            <pc:docMk/>
            <pc:sldMk cId="1626541191" sldId="274"/>
            <ac:spMk id="2" creationId="{A44875C6-D6F8-D0EB-9836-737761EFAA08}"/>
          </ac:spMkLst>
        </pc:spChg>
        <pc:spChg chg="del">
          <ac:chgData name="Richard Watson" userId="e5e577014c15fc33" providerId="LiveId" clId="{2F50DE8D-82A9-4293-A89F-F9C26A5B2AF8}" dt="2023-09-06T15:15:48.457" v="1922" actId="478"/>
          <ac:spMkLst>
            <pc:docMk/>
            <pc:sldMk cId="1626541191" sldId="274"/>
            <ac:spMk id="5" creationId="{B2F262B7-6151-1017-B776-157A3C9A7847}"/>
          </ac:spMkLst>
        </pc:spChg>
        <pc:spChg chg="add mod">
          <ac:chgData name="Richard Watson" userId="e5e577014c15fc33" providerId="LiveId" clId="{2F50DE8D-82A9-4293-A89F-F9C26A5B2AF8}" dt="2023-09-06T15:16:28.694" v="1930" actId="1076"/>
          <ac:spMkLst>
            <pc:docMk/>
            <pc:sldMk cId="1626541191" sldId="274"/>
            <ac:spMk id="8" creationId="{8B838EC1-849C-58BE-F302-2AD4CA9F78C0}"/>
          </ac:spMkLst>
        </pc:spChg>
        <pc:spChg chg="add del mod">
          <ac:chgData name="Richard Watson" userId="e5e577014c15fc33" providerId="LiveId" clId="{2F50DE8D-82A9-4293-A89F-F9C26A5B2AF8}" dt="2023-09-04T17:01:12.381" v="483" actId="478"/>
          <ac:spMkLst>
            <pc:docMk/>
            <pc:sldMk cId="1626541191" sldId="274"/>
            <ac:spMk id="9" creationId="{B3ECEEC3-3DE6-AB57-6532-020CB081212C}"/>
          </ac:spMkLst>
        </pc:spChg>
        <pc:picChg chg="add del mod">
          <ac:chgData name="Richard Watson" userId="e5e577014c15fc33" providerId="LiveId" clId="{2F50DE8D-82A9-4293-A89F-F9C26A5B2AF8}" dt="2023-09-04T16:41:47.060" v="432" actId="478"/>
          <ac:picMkLst>
            <pc:docMk/>
            <pc:sldMk cId="1626541191" sldId="274"/>
            <ac:picMk id="4" creationId="{AF49A824-6EBF-F4CE-1A0E-40BC5CB27F9E}"/>
          </ac:picMkLst>
        </pc:picChg>
        <pc:picChg chg="add mod">
          <ac:chgData name="Richard Watson" userId="e5e577014c15fc33" providerId="LiveId" clId="{2F50DE8D-82A9-4293-A89F-F9C26A5B2AF8}" dt="2023-09-06T15:16:06.198" v="1927" actId="14100"/>
          <ac:picMkLst>
            <pc:docMk/>
            <pc:sldMk cId="1626541191" sldId="274"/>
            <ac:picMk id="7" creationId="{4C17B0A5-25A2-D193-D20B-2D146B7490C6}"/>
          </ac:picMkLst>
        </pc:picChg>
        <pc:picChg chg="del mod">
          <ac:chgData name="Richard Watson" userId="e5e577014c15fc33" providerId="LiveId" clId="{2F50DE8D-82A9-4293-A89F-F9C26A5B2AF8}" dt="2023-09-04T16:50:27.642" v="441" actId="478"/>
          <ac:picMkLst>
            <pc:docMk/>
            <pc:sldMk cId="1626541191" sldId="274"/>
            <ac:picMk id="21" creationId="{8F0D3430-AA28-2D2C-C0E4-0D8E1CC7E714}"/>
          </ac:picMkLst>
        </pc:picChg>
      </pc:sldChg>
      <pc:sldChg chg="del">
        <pc:chgData name="Richard Watson" userId="e5e577014c15fc33" providerId="LiveId" clId="{2F50DE8D-82A9-4293-A89F-F9C26A5B2AF8}" dt="2023-09-04T14:07:01.341" v="203" actId="47"/>
        <pc:sldMkLst>
          <pc:docMk/>
          <pc:sldMk cId="3745787828" sldId="274"/>
        </pc:sldMkLst>
      </pc:sldChg>
      <pc:sldChg chg="del">
        <pc:chgData name="Richard Watson" userId="e5e577014c15fc33" providerId="LiveId" clId="{2F50DE8D-82A9-4293-A89F-F9C26A5B2AF8}" dt="2023-09-04T14:07:04.153" v="206" actId="47"/>
        <pc:sldMkLst>
          <pc:docMk/>
          <pc:sldMk cId="902594039" sldId="275"/>
        </pc:sldMkLst>
      </pc:sldChg>
      <pc:sldChg chg="modSp add mod ord">
        <pc:chgData name="Richard Watson" userId="e5e577014c15fc33" providerId="LiveId" clId="{2F50DE8D-82A9-4293-A89F-F9C26A5B2AF8}" dt="2023-09-06T02:28:06.631" v="1921" actId="6549"/>
        <pc:sldMkLst>
          <pc:docMk/>
          <pc:sldMk cId="1416148931" sldId="275"/>
        </pc:sldMkLst>
        <pc:spChg chg="mod">
          <ac:chgData name="Richard Watson" userId="e5e577014c15fc33" providerId="LiveId" clId="{2F50DE8D-82A9-4293-A89F-F9C26A5B2AF8}" dt="2023-09-06T02:28:06.631" v="1921" actId="6549"/>
          <ac:spMkLst>
            <pc:docMk/>
            <pc:sldMk cId="1416148931" sldId="275"/>
            <ac:spMk id="2" creationId="{A44875C6-D6F8-D0EB-9836-737761EFAA08}"/>
          </ac:spMkLst>
        </pc:spChg>
      </pc:sldChg>
      <pc:sldChg chg="modSp add mod">
        <pc:chgData name="Richard Watson" userId="e5e577014c15fc33" providerId="LiveId" clId="{2F50DE8D-82A9-4293-A89F-F9C26A5B2AF8}" dt="2023-09-06T15:18:37.986" v="1937" actId="20577"/>
        <pc:sldMkLst>
          <pc:docMk/>
          <pc:sldMk cId="1555190191" sldId="276"/>
        </pc:sldMkLst>
        <pc:spChg chg="mod">
          <ac:chgData name="Richard Watson" userId="e5e577014c15fc33" providerId="LiveId" clId="{2F50DE8D-82A9-4293-A89F-F9C26A5B2AF8}" dt="2023-09-06T15:18:37.986" v="1937" actId="20577"/>
          <ac:spMkLst>
            <pc:docMk/>
            <pc:sldMk cId="1555190191" sldId="276"/>
            <ac:spMk id="2" creationId="{A44875C6-D6F8-D0EB-9836-737761EFAA08}"/>
          </ac:spMkLst>
        </pc:spChg>
      </pc:sldChg>
      <pc:sldChg chg="del">
        <pc:chgData name="Richard Watson" userId="e5e577014c15fc33" providerId="LiveId" clId="{2F50DE8D-82A9-4293-A89F-F9C26A5B2AF8}" dt="2023-09-04T14:07:03.101" v="205" actId="47"/>
        <pc:sldMkLst>
          <pc:docMk/>
          <pc:sldMk cId="2896709361" sldId="276"/>
        </pc:sldMkLst>
      </pc:sldChg>
      <pc:sldChg chg="del">
        <pc:chgData name="Richard Watson" userId="e5e577014c15fc33" providerId="LiveId" clId="{2F50DE8D-82A9-4293-A89F-F9C26A5B2AF8}" dt="2023-09-04T14:07:02.228" v="204" actId="47"/>
        <pc:sldMkLst>
          <pc:docMk/>
          <pc:sldMk cId="3350728216" sldId="277"/>
        </pc:sldMkLst>
      </pc:sldChg>
      <pc:sldChg chg="add">
        <pc:chgData name="Richard Watson" userId="e5e577014c15fc33" providerId="LiveId" clId="{2F50DE8D-82A9-4293-A89F-F9C26A5B2AF8}" dt="2023-09-04T19:34:59.905" v="1522" actId="2890"/>
        <pc:sldMkLst>
          <pc:docMk/>
          <pc:sldMk cId="3680875152" sldId="277"/>
        </pc:sldMkLst>
      </pc:sldChg>
      <pc:sldChg chg="del">
        <pc:chgData name="Richard Watson" userId="e5e577014c15fc33" providerId="LiveId" clId="{2F50DE8D-82A9-4293-A89F-F9C26A5B2AF8}" dt="2023-09-04T14:07:05.207" v="207" actId="47"/>
        <pc:sldMkLst>
          <pc:docMk/>
          <pc:sldMk cId="3356654099" sldId="278"/>
        </pc:sldMkLst>
      </pc:sldChg>
      <pc:sldChg chg="del">
        <pc:chgData name="Richard Watson" userId="e5e577014c15fc33" providerId="LiveId" clId="{2F50DE8D-82A9-4293-A89F-F9C26A5B2AF8}" dt="2023-09-04T14:07:08.920" v="210" actId="47"/>
        <pc:sldMkLst>
          <pc:docMk/>
          <pc:sldMk cId="782170681" sldId="279"/>
        </pc:sldMkLst>
      </pc:sldChg>
      <pc:sldChg chg="del">
        <pc:chgData name="Richard Watson" userId="e5e577014c15fc33" providerId="LiveId" clId="{2F50DE8D-82A9-4293-A89F-F9C26A5B2AF8}" dt="2023-09-04T14:07:08.288" v="209" actId="47"/>
        <pc:sldMkLst>
          <pc:docMk/>
          <pc:sldMk cId="618972136" sldId="280"/>
        </pc:sldMkLst>
      </pc:sldChg>
      <pc:sldChg chg="del">
        <pc:chgData name="Richard Watson" userId="e5e577014c15fc33" providerId="LiveId" clId="{2F50DE8D-82A9-4293-A89F-F9C26A5B2AF8}" dt="2023-09-04T14:07:07.253" v="208" actId="47"/>
        <pc:sldMkLst>
          <pc:docMk/>
          <pc:sldMk cId="416974006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99C57-8EC7-408A-9564-99FF7B960857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CF8A0-D9EC-4A4A-BCD0-4CE878E75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9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005E-BFDF-6922-EAB8-F6BE2681E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9A912-585D-FFF3-B0FA-FC244CD5A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F4659-582E-A862-98C7-D4A49ECC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41A0B-49DD-B35E-33CF-E8C3E801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E86FA-3BBD-0757-02D8-71F71533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4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920E-EDC1-BE5A-2A55-319709CE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0D1CB-80B5-BAEB-17C7-ECD211383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0B5F-53AC-4703-FBE3-B706CD2C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AB950-B030-8EC6-C1D3-A88B5D9F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BDB4-11D3-F8AE-72F6-637C0355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0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440BAA-8306-0AFF-0280-60A790527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570A6-7CE7-1920-6B4B-3504AFE00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8AAC-E72C-263A-BEBA-1880E541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9C3E1-64DB-3204-C75D-3FF8E573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5CBE4-7374-702E-DBBF-DA3EEFFC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0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C7F15-C247-98C8-D28B-55E7E68F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08EC7-4F68-B799-8B4E-19B192740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8257A-FEA4-8501-BFE8-280EAA1F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41B5F-94D9-5E1D-23AC-F423BCB4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66AC-0431-D7FF-6A70-5B1B19F73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D4705-49EF-3CB4-1276-128FD5CB5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D31EE-DE9A-1D12-42A4-100EB9CC9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443CB-D3CD-B389-537D-346651D8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345CE-060D-88EF-17A5-C3BEA0E6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B799E-66EC-5D5A-30AE-F0CAD0F7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4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AD96-27D5-04C1-3236-C369EE9F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B6DBF-C228-9C40-D1FE-384D918D5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A6FF8-1055-36CC-934C-B2571D1D1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33F3A-BB18-AA26-5D56-3E26BAA9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26538-D042-3941-8061-821A93F5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16F90-2AF8-7D80-3264-9539E95B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48EB-4BA0-60F4-DBDD-597413A5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14D9D-ECDF-548F-EC97-06255DF57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7DC85-298C-DB88-ACC0-9D1F194B7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D4BE4-D92B-A2F2-BA8C-1ED27C3BD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75349-0965-27EF-528E-D678AB6E9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C5B723-3357-F5DB-6F6C-9545C74B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C9BAFB-82EA-2AD9-B3CD-48FC2FC7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911435-5DC8-FCB3-2A57-9F5EE3259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8B72-6187-2D3C-D02B-FA807D9A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82637-62C5-C3A3-2091-85CFDDB4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59472-4085-26B7-B4C2-747C2E18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60574-CFF3-64F9-F6F7-E03C18E1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CBDCF-89D2-32A0-BF33-F9157E8F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42F7EF-09AC-305F-C4FE-276BB179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71340-ABF3-4D9B-2CAC-CB73272A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8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8D12-A4D9-9E7A-F78E-472F1001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ADBB6-D4B9-6C4E-08C2-3962711D8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7D32D-52F8-119B-4198-8102670EA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49234-C5F1-F316-8EF2-77360B31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0D1AC-02F2-B148-B7D3-37623B73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8A497-C293-D4DB-AD71-995286CA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9F83-F606-C951-7613-440F9B72A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E66D7-A61B-C0A4-7DCE-594263996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0428-ADAE-0545-E829-D6376C578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4D193-13B2-DF82-3DAB-F8A341C5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EE965-FDA0-D577-0E35-CFAE6C30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0D995-9A07-4B1D-6AA8-069ED28E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4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F7E53-FBA1-97FC-4B2C-485EF3A07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91DC0-5B76-C4A5-411E-774085B53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AF2B-971F-B045-A24F-D9B1F1806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9/6/2023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962C3-328D-CFEA-517D-700676484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A25A-224F-20DB-2D1B-BA3A9FD75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290" y="609600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1735393" y="471948"/>
            <a:ext cx="87212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CONVERSATIONS WITH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3F3AC7-5C51-D503-76CA-1DC6E00E3AC5}"/>
              </a:ext>
            </a:extLst>
          </p:cNvPr>
          <p:cNvSpPr txBox="1"/>
          <p:nvPr/>
        </p:nvSpPr>
        <p:spPr>
          <a:xfrm>
            <a:off x="1735394" y="3615830"/>
            <a:ext cx="828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But God ... I have a different plan</a:t>
            </a:r>
            <a:endParaRPr lang="en-US" sz="28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But God ... I have a different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501444" y="1746314"/>
            <a:ext cx="1060900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32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story of Jonah is in 4 parts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Chapter 1  The Prodigal Prophet</a:t>
            </a:r>
            <a:b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Chapter 2  The Praying Prophet</a:t>
            </a:r>
            <a:b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Chapter 3  The Preaching Prophet</a:t>
            </a:r>
            <a:b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Chapter 4  The Pouting Prophet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108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the world with miles and miles&#10;&#10;Description automatically generated">
            <a:extLst>
              <a:ext uri="{FF2B5EF4-FFF2-40B4-BE49-F238E27FC236}">
                <a16:creationId xmlns:a16="http://schemas.microsoft.com/office/drawing/2014/main" id="{4C17B0A5-25A2-D193-D20B-2D146B749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68" y="243368"/>
            <a:ext cx="11031793" cy="6371264"/>
          </a:xfrm>
          <a:prstGeom prst="rect">
            <a:avLst/>
          </a:prstGeom>
        </p:spPr>
      </p:pic>
      <p:sp>
        <p:nvSpPr>
          <p:cNvPr id="8" name="Star: 5 Points 7">
            <a:extLst>
              <a:ext uri="{FF2B5EF4-FFF2-40B4-BE49-F238E27FC236}">
                <a16:creationId xmlns:a16="http://schemas.microsoft.com/office/drawing/2014/main" id="{8B838EC1-849C-58BE-F302-2AD4CA9F78C0}"/>
              </a:ext>
            </a:extLst>
          </p:cNvPr>
          <p:cNvSpPr/>
          <p:nvPr/>
        </p:nvSpPr>
        <p:spPr>
          <a:xfrm>
            <a:off x="9174521" y="3593014"/>
            <a:ext cx="257752" cy="238191"/>
          </a:xfrm>
          <a:prstGeom prst="star5">
            <a:avLst>
              <a:gd name="adj" fmla="val 22832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4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But God ... I have a different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501444" y="1609726"/>
            <a:ext cx="1060900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loves all mankind and wants to see them saved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Salvation is not possible without God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Salvation always includes genuine repentance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storyline is about a prophet and a big fish but Jesus’ death, burial and resurrection are being foreshadowed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614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But God ... I have a different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501444" y="1609726"/>
            <a:ext cx="1060900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Jonah’s 8 Word Sermon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Nineveh is the object of the sermon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time limit of 40 days before destruction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Ninevites have the obligation to repent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refusal to repent yields destruction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087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But God ... I have a different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501444" y="1721523"/>
            <a:ext cx="1060900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must get out of our own way when praying to God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must let God speak to us and accept His will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Creator </a:t>
            </a: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universe understands our needs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not because we ask not but it is possible to ask in the wrong way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times when God’s answer to our prayers might cause us discomfort (but consider the alternative)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519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3540</TotalTime>
  <Words>229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Dreaming Outloud Pro</vt:lpstr>
      <vt:lpstr>Verdana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8</cp:revision>
  <dcterms:created xsi:type="dcterms:W3CDTF">2023-07-03T15:23:21Z</dcterms:created>
  <dcterms:modified xsi:type="dcterms:W3CDTF">2023-09-06T15:18:43Z</dcterms:modified>
</cp:coreProperties>
</file>