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2"/>
  </p:notesMasterIdLst>
  <p:sldIdLst>
    <p:sldId id="257" r:id="rId2"/>
    <p:sldId id="273" r:id="rId3"/>
    <p:sldId id="274" r:id="rId4"/>
    <p:sldId id="277" r:id="rId5"/>
    <p:sldId id="276" r:id="rId6"/>
    <p:sldId id="275" r:id="rId7"/>
    <p:sldId id="278" r:id="rId8"/>
    <p:sldId id="281" r:id="rId9"/>
    <p:sldId id="280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7082A0-1076-44D4-9EE9-DA1C02195CCE}" v="11" dt="2023-08-30T17:49:44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1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99C57-8EC7-408A-9564-99FF7B960857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CF8A0-D9EC-4A4A-BCD0-4CE878E75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9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40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6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21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3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76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27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CF8A0-D9EC-4A4A-BCD0-4CE878E756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0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005E-BFDF-6922-EAB8-F6BE2681E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9A912-585D-FFF3-B0FA-FC244CD5A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F4659-582E-A862-98C7-D4A49ECC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41A0B-49DD-B35E-33CF-E8C3E801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86FA-3BBD-0757-02D8-71F71533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4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920E-EDC1-BE5A-2A55-319709CE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0D1CB-80B5-BAEB-17C7-ECD211383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0B5F-53AC-4703-FBE3-B706CD2C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AB950-B030-8EC6-C1D3-A88B5D9F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BDB4-11D3-F8AE-72F6-637C0355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440BAA-8306-0AFF-0280-60A790527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570A6-7CE7-1920-6B4B-3504AFE00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8AAC-E72C-263A-BEBA-1880E541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9C3E1-64DB-3204-C75D-3FF8E573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5CBE4-7374-702E-DBBF-DA3EEFFC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7F15-C247-98C8-D28B-55E7E68F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8EC7-4F68-B799-8B4E-19B19274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8257A-FEA4-8501-BFE8-280EAA1F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41B5F-94D9-5E1D-23AC-F423BCB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6AC-0431-D7FF-6A70-5B1B19F7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4705-49EF-3CB4-1276-128FD5CB5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31EE-DE9A-1D12-42A4-100EB9CC9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43CB-D3CD-B389-537D-346651D8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345CE-060D-88EF-17A5-C3BEA0E6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B799E-66EC-5D5A-30AE-F0CAD0F7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4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AD96-27D5-04C1-3236-C369EE9F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B6DBF-C228-9C40-D1FE-384D918D5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A6FF8-1055-36CC-934C-B2571D1D1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3F3A-BB18-AA26-5D56-3E26BAA9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26538-D042-3941-8061-821A93F5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16F90-2AF8-7D80-3264-9539E95B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48EB-4BA0-60F4-DBDD-597413A5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14D9D-ECDF-548F-EC97-06255DF57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DC85-298C-DB88-ACC0-9D1F194B7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D4BE4-D92B-A2F2-BA8C-1ED27C3BD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75349-0965-27EF-528E-D678AB6E9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5B723-3357-F5DB-6F6C-9545C74B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9BAFB-82EA-2AD9-B3CD-48FC2FC7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11435-5DC8-FCB3-2A57-9F5EE325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8B72-6187-2D3C-D02B-FA807D9A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82637-62C5-C3A3-2091-85CFDDB4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59472-4085-26B7-B4C2-747C2E18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60574-CFF3-64F9-F6F7-E03C18E1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CBDCF-89D2-32A0-BF33-F9157E8F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2F7EF-09AC-305F-C4FE-276BB179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71340-ABF3-4D9B-2CAC-CB73272A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8D12-A4D9-9E7A-F78E-472F1001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ADBB6-D4B9-6C4E-08C2-3962711D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D32D-52F8-119B-4198-8102670EA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9234-C5F1-F316-8EF2-77360B31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0D1AC-02F2-B148-B7D3-37623B73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8A497-C293-D4DB-AD71-995286CA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F83-F606-C951-7613-440F9B72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E66D7-A61B-C0A4-7DCE-594263996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0428-ADAE-0545-E829-D6376C57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4D193-13B2-DF82-3DAB-F8A341C5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EE965-FDA0-D577-0E35-CFAE6C30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0D995-9A07-4B1D-6AA8-069ED28E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7E53-FBA1-97FC-4B2C-485EF3A0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1DC0-5B76-C4A5-411E-774085B53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AF2B-971F-B045-A24F-D9B1F1806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62C3-328D-CFEA-517D-700676484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A25A-224F-20DB-2D1B-BA3A9FD75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290" y="609600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1735393" y="471948"/>
            <a:ext cx="8721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CONVERSATIONS WITH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3F3AC7-5C51-D503-76CA-1DC6E00E3AC5}"/>
              </a:ext>
            </a:extLst>
          </p:cNvPr>
          <p:cNvSpPr txBox="1"/>
          <p:nvPr/>
        </p:nvSpPr>
        <p:spPr>
          <a:xfrm>
            <a:off x="1735394" y="3615830"/>
            <a:ext cx="828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  <a:endParaRPr lang="en-US" sz="28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568244" y="2524399"/>
            <a:ext cx="10609007" cy="1870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292F33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It takes great effort to be quiet and listen – but once we are focused on God it takes away the focus from ourselves and shows how deeply we love HIM.</a:t>
            </a:r>
            <a:endParaRPr lang="en-US" sz="36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1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376515" y="1590355"/>
            <a:ext cx="10609007" cy="4284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1:5  A wise </a:t>
            </a:r>
            <a:r>
              <a:rPr lang="en-US" sz="2400" b="1" i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</a:t>
            </a: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hear and increase learning, And a man of understanding will attain wise counsel, </a:t>
            </a:r>
          </a:p>
          <a:p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Proverbs 8:33  Hear instruction and be wise, And do not disdain </a:t>
            </a:r>
            <a:r>
              <a:rPr lang="en-US" sz="2400" b="1" i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it.</a:t>
            </a: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13:1  A wise son </a:t>
            </a:r>
            <a:r>
              <a:rPr lang="en-US" sz="2400" b="1" i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heeds</a:t>
            </a: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his father's instruction, But a scoffer does not listen to rebuke. 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108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396180" y="2025570"/>
            <a:ext cx="10609007" cy="2806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19:20  Listen to counsel and receive instruction, That you may be wise in your latter days.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b="1" dirty="0">
              <a:solidFill>
                <a:srgbClr val="000000"/>
              </a:solidFill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Proverbs  22:17  Incline your ear and hear the words of the wise, And apply your heart to my knowledge; </a:t>
            </a:r>
            <a:endParaRPr lang="en-US" sz="2400" b="1" dirty="0"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578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396180" y="2025570"/>
            <a:ext cx="10609007" cy="1359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Psalm 46:10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still, and know that I am God; I will be exalted among the nations, I will be exalted in the earth!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D6A58E-10F2-7391-DB17-8397EF97491F}"/>
              </a:ext>
            </a:extLst>
          </p:cNvPr>
          <p:cNvSpPr txBox="1"/>
          <p:nvPr/>
        </p:nvSpPr>
        <p:spPr>
          <a:xfrm>
            <a:off x="1401094" y="3908450"/>
            <a:ext cx="10609007" cy="1345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Psalm 85:8(a)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i="0" u="none" strike="noStrike" baseline="0" dirty="0">
                <a:solidFill>
                  <a:srgbClr val="292F33"/>
                </a:solidFill>
                <a:latin typeface="Verdana Pro" panose="020B0604030504040204" pitchFamily="34" charset="0"/>
              </a:rPr>
              <a:t>I will hear what God the LORD will speak, For He will speak peace To His people and to His saints</a:t>
            </a:r>
            <a:endParaRPr lang="en-US" sz="2400" b="1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2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  (1</a:t>
            </a:r>
            <a:r>
              <a:rPr lang="en-US" sz="4800" b="1" baseline="30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st</a:t>
            </a:r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Thess. 5:16-22)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791495" y="1710938"/>
            <a:ext cx="10609007" cy="4229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What does it mean to pray continuously (1</a:t>
            </a:r>
            <a:r>
              <a:rPr lang="en-US" sz="2400" b="1" baseline="300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st</a:t>
            </a:r>
            <a:r>
              <a:rPr lang="en-US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lang="en-US" sz="2400" b="1" dirty="0" err="1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Thess</a:t>
            </a:r>
            <a:r>
              <a:rPr lang="en-US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5:17)?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400" b="1" dirty="0">
              <a:latin typeface="Verdana Pro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16</a:t>
            </a:r>
            <a:r>
              <a:rPr lang="x-none" sz="24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  </a:t>
            </a: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Rejoice always, </a:t>
            </a:r>
            <a:endParaRPr lang="en-US" sz="2400" b="1" dirty="0">
              <a:latin typeface="Verdana Pro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latin typeface="Verdana Pro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 Pray without ceasing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18</a:t>
            </a:r>
            <a:r>
              <a:rPr lang="x-none" sz="24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  </a:t>
            </a: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 everything give thanks</a:t>
            </a:r>
            <a:r>
              <a:rPr lang="en-US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 ...</a:t>
            </a:r>
            <a:r>
              <a:rPr lang="x-none" sz="24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 </a:t>
            </a:r>
            <a:endParaRPr lang="en-US" sz="2400" dirty="0"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19</a:t>
            </a:r>
            <a:r>
              <a:rPr lang="x-none" sz="24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  </a:t>
            </a: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Do not quench the Spirit</a:t>
            </a:r>
            <a:endParaRPr lang="en-US" sz="2400" b="1" dirty="0"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20  Do not despise prophecies</a:t>
            </a:r>
            <a:endParaRPr lang="en-US" sz="2400" b="1" dirty="0"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2</a:t>
            </a: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1</a:t>
            </a:r>
            <a:r>
              <a:rPr lang="x-none" sz="24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  </a:t>
            </a:r>
            <a:r>
              <a:rPr lang="en-US" sz="2400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... </a:t>
            </a: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hold fast what is good</a:t>
            </a:r>
            <a:endParaRPr lang="en-US" sz="2400" b="1" dirty="0">
              <a:latin typeface="Verdana Pro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400" b="1" dirty="0">
                <a:latin typeface="Verdana Pro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22  Abstain from every form of evil</a:t>
            </a:r>
            <a:endParaRPr lang="en-US" sz="2400" dirty="0">
              <a:latin typeface="Verdana Pro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70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791495" y="2456112"/>
            <a:ext cx="106090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Ecclesiastes 5:2-3</a:t>
            </a:r>
          </a:p>
          <a:p>
            <a:pPr algn="ctr"/>
            <a:endParaRPr lang="en-US" sz="2400" b="1" dirty="0">
              <a:solidFill>
                <a:srgbClr val="292F33"/>
              </a:solidFill>
              <a:latin typeface="Verdana Pro" panose="020B0604030504040204" pitchFamily="34" charset="0"/>
            </a:endParaRPr>
          </a:p>
          <a:p>
            <a:r>
              <a:rPr lang="en-US" sz="2400" dirty="0">
                <a:latin typeface="Verdana Pro" panose="020B0604030504040204" pitchFamily="34" charset="0"/>
              </a:rPr>
              <a:t>Do not be rash with your mouth, And let not your heart utter anything hastily before God. For God </a:t>
            </a:r>
            <a:r>
              <a:rPr lang="en-US" sz="2400" i="1" dirty="0">
                <a:latin typeface="Verdana Pro" panose="020B0604030504040204" pitchFamily="34" charset="0"/>
              </a:rPr>
              <a:t>is</a:t>
            </a:r>
            <a:r>
              <a:rPr lang="en-US" sz="2400" dirty="0">
                <a:latin typeface="Verdana Pro" panose="020B0604030504040204" pitchFamily="34" charset="0"/>
              </a:rPr>
              <a:t> in heaven, and you on earth; Therefore let your words be few. </a:t>
            </a:r>
          </a:p>
          <a:p>
            <a:r>
              <a:rPr lang="en-US" sz="2400" dirty="0">
                <a:latin typeface="Verdana Pro" panose="020B0604030504040204" pitchFamily="34" charset="0"/>
              </a:rPr>
              <a:t>For a dream comes through much activity, And a fool's voice </a:t>
            </a:r>
            <a:r>
              <a:rPr lang="en-US" sz="2400" i="1" dirty="0">
                <a:latin typeface="Verdana Pro" panose="020B0604030504040204" pitchFamily="34" charset="0"/>
              </a:rPr>
              <a:t>is known</a:t>
            </a:r>
            <a:r>
              <a:rPr lang="en-US" sz="2400" dirty="0">
                <a:latin typeface="Verdana Pro" panose="020B0604030504040204" pitchFamily="34" charset="0"/>
              </a:rPr>
              <a:t> by </a:t>
            </a:r>
            <a:r>
              <a:rPr lang="en-US" sz="2400" i="1" dirty="0">
                <a:latin typeface="Verdana Pro" panose="020B0604030504040204" pitchFamily="34" charset="0"/>
              </a:rPr>
              <a:t>his</a:t>
            </a:r>
            <a:r>
              <a:rPr lang="en-US" sz="2400" dirty="0">
                <a:latin typeface="Verdana Pro" panose="020B0604030504040204" pitchFamily="34" charset="0"/>
              </a:rPr>
              <a:t> many words. </a:t>
            </a:r>
          </a:p>
          <a:p>
            <a:endParaRPr lang="en-US" sz="2400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59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292941" y="1740435"/>
            <a:ext cx="10609007" cy="4214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292F33"/>
                </a:solidFill>
                <a:latin typeface="Verdana Pro" panose="020B0604030504040204" pitchFamily="34" charset="0"/>
              </a:rPr>
              <a:t>Psa</a:t>
            </a: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 86:1 </a:t>
            </a: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Bow down Your ear, O LORD, hear me; For I </a:t>
            </a:r>
            <a:r>
              <a:rPr lang="en-US" sz="2400" i="1" dirty="0">
                <a:solidFill>
                  <a:srgbClr val="808080"/>
                </a:solidFill>
                <a:latin typeface="Verdana Pro" panose="020B0604030504040204" pitchFamily="34" charset="0"/>
              </a:rPr>
              <a:t>am</a:t>
            </a: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 poor and needy.</a:t>
            </a:r>
            <a:b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</a:b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(7)</a:t>
            </a: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 In the day of my trouble I will call upon You, For You will answer me.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(14) </a:t>
            </a:r>
            <a:r>
              <a:rPr lang="en-US" sz="2400" b="0" i="0" u="none" strike="noStrike" baseline="0" dirty="0">
                <a:solidFill>
                  <a:srgbClr val="292F33"/>
                </a:solidFill>
                <a:latin typeface="Verdana Pro" panose="020B0604030504040204" pitchFamily="34" charset="0"/>
              </a:rPr>
              <a:t>O God, the proud have risen against me, And a mob of violent </a:t>
            </a:r>
            <a:r>
              <a:rPr lang="en-US" sz="2400" b="0" i="1" u="none" strike="noStrike" baseline="0" dirty="0">
                <a:latin typeface="Verdana Pro" panose="020B0604030504040204" pitchFamily="34" charset="0"/>
              </a:rPr>
              <a:t>men</a:t>
            </a:r>
            <a:r>
              <a:rPr lang="en-US" sz="2400" b="0" i="0" u="none" strike="noStrike" baseline="0" dirty="0">
                <a:latin typeface="Verdana Pro" panose="020B0604030504040204" pitchFamily="34" charset="0"/>
              </a:rPr>
              <a:t> have sought my life, And have not set You before them.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Verdana Pro" panose="020B0604030504040204" pitchFamily="34" charset="0"/>
              </a:rPr>
              <a:t>(17) </a:t>
            </a:r>
            <a:r>
              <a:rPr lang="en-US" sz="2400" b="0" i="0" u="none" strike="noStrike" baseline="0" dirty="0">
                <a:latin typeface="Verdana Pro" panose="020B0604030504040204" pitchFamily="34" charset="0"/>
              </a:rPr>
              <a:t>O God, the proud have risen against me, And a mob of violent </a:t>
            </a:r>
            <a:r>
              <a:rPr lang="en-US" sz="2400" b="0" i="1" u="none" strike="noStrike" baseline="0" dirty="0">
                <a:latin typeface="Verdana Pro" panose="020B0604030504040204" pitchFamily="34" charset="0"/>
              </a:rPr>
              <a:t>men</a:t>
            </a:r>
            <a:r>
              <a:rPr lang="en-US" sz="2400" b="0" i="0" u="none" strike="noStrike" baseline="0" dirty="0">
                <a:latin typeface="Verdana Pro" panose="020B0604030504040204" pitchFamily="34" charset="0"/>
              </a:rPr>
              <a:t> have sought my life, And have not set You before them.</a:t>
            </a:r>
          </a:p>
        </p:txBody>
      </p:sp>
    </p:spTree>
    <p:extLst>
      <p:ext uri="{BB962C8B-B14F-4D97-AF65-F5344CB8AC3E}">
        <p14:creationId xmlns:p14="http://schemas.microsoft.com/office/powerpoint/2010/main" val="335665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120877" y="1453721"/>
            <a:ext cx="10609007" cy="244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David’s plea from the 86</a:t>
            </a:r>
            <a:r>
              <a:rPr lang="en-US" sz="2400" b="1" baseline="30000" dirty="0">
                <a:solidFill>
                  <a:srgbClr val="292F33"/>
                </a:solidFill>
                <a:latin typeface="Verdana Pro" panose="020B0604030504040204" pitchFamily="34" charset="0"/>
              </a:rPr>
              <a:t>th</a:t>
            </a: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 Psalm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Verdana Pro" panose="020B0604030504040204" pitchFamily="34" charset="0"/>
              </a:rPr>
              <a:t>Hear me			Attend to Me		Answer 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Verdana Pro" panose="020B0604030504040204" pitchFamily="34" charset="0"/>
              </a:rPr>
              <a:t>Turn to Me			Protect Me			Save 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Verdana Pro" panose="020B0604030504040204" pitchFamily="34" charset="0"/>
              </a:rPr>
              <a:t>Me Merciful to Me		Lift up my Soul		Teach 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Verdana Pro" panose="020B0604030504040204" pitchFamily="34" charset="0"/>
              </a:rPr>
              <a:t>Strengthen Me		Show Favor to Me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8526E5-97E6-1B59-F2C0-22B6E5F0DDC0}"/>
              </a:ext>
            </a:extLst>
          </p:cNvPr>
          <p:cNvSpPr txBox="1"/>
          <p:nvPr/>
        </p:nvSpPr>
        <p:spPr>
          <a:xfrm>
            <a:off x="1292941" y="4525884"/>
            <a:ext cx="10609007" cy="194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David’s premise in the 86</a:t>
            </a:r>
            <a:r>
              <a:rPr lang="en-US" sz="2400" b="1" baseline="30000" dirty="0">
                <a:solidFill>
                  <a:srgbClr val="292F33"/>
                </a:solidFill>
                <a:latin typeface="Verdana Pro" panose="020B0604030504040204" pitchFamily="34" charset="0"/>
              </a:rPr>
              <a:t>th</a:t>
            </a: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 Psalm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God, I trust who you are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God, I trust what you are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God, I trust what you can do</a:t>
            </a:r>
            <a:endParaRPr lang="en-US" sz="2400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Be Still ... Listen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D6A58E-10F2-7391-DB17-8397EF97491F}"/>
              </a:ext>
            </a:extLst>
          </p:cNvPr>
          <p:cNvSpPr txBox="1"/>
          <p:nvPr/>
        </p:nvSpPr>
        <p:spPr>
          <a:xfrm>
            <a:off x="1366683" y="2594611"/>
            <a:ext cx="10609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292F33"/>
                </a:solidFill>
                <a:latin typeface="Verdana Pro" panose="020B0604030504040204" pitchFamily="34" charset="0"/>
              </a:rPr>
              <a:t>Psa</a:t>
            </a: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 131:1 </a:t>
            </a: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LORD, my heart is not haughty, Nor my eyes lofty. Neither do I concern myself with great matters, Nor with things too profound for me. </a:t>
            </a:r>
            <a:r>
              <a:rPr lang="en-US" sz="2400" b="1" dirty="0">
                <a:solidFill>
                  <a:srgbClr val="292F33"/>
                </a:solidFill>
                <a:latin typeface="Verdana Pro" panose="020B0604030504040204" pitchFamily="34" charset="0"/>
              </a:rPr>
              <a:t>(2)</a:t>
            </a:r>
            <a:r>
              <a:rPr lang="en-US" sz="2400" dirty="0">
                <a:solidFill>
                  <a:srgbClr val="292F33"/>
                </a:solidFill>
                <a:latin typeface="Verdana Pro" panose="020B0604030504040204" pitchFamily="34" charset="0"/>
              </a:rPr>
              <a:t> Surely I have calmed and quieted my soul,</a:t>
            </a:r>
            <a:endParaRPr lang="en-US" sz="2400" b="1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97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3175</TotalTime>
  <Words>581</Words>
  <Application>Microsoft Office PowerPoint</Application>
  <PresentationFormat>Widescreen</PresentationFormat>
  <Paragraphs>58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Dreaming Outloud Pro</vt:lpstr>
      <vt:lpstr>Verdana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Cindy Nelson</cp:lastModifiedBy>
  <cp:revision>8</cp:revision>
  <dcterms:created xsi:type="dcterms:W3CDTF">2023-07-03T15:23:21Z</dcterms:created>
  <dcterms:modified xsi:type="dcterms:W3CDTF">2023-08-30T19:09:44Z</dcterms:modified>
</cp:coreProperties>
</file>