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42A-51DA-CADB-C555-DAC2BF17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70F4-C8AA-BE9E-5A71-847FAA37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A2C1-84D2-AA9E-3164-E01BC52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FAB5-3F31-F130-30B6-E25D550C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069-8931-6F5F-8EA7-CBAE6F0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ook with rings on it&#10;&#10;Description automatically generated">
            <a:extLst>
              <a:ext uri="{FF2B5EF4-FFF2-40B4-BE49-F238E27FC236}">
                <a16:creationId xmlns:a16="http://schemas.microsoft.com/office/drawing/2014/main" id="{071191B2-B32D-AC1E-316D-DC225437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720-7463-05C1-41C7-13F39CDA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9085-F45F-9219-56FE-50C587D9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0704-DD08-688B-58FF-A67CF6F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802-C346-DE43-64CE-F3F3B2BB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E9C4-2DB7-8B1E-1265-A3649BBC7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DBC17-E6D7-5467-43B2-F9A467E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1583-3AF2-0AB7-A101-924A397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8D6B-59FD-B1BB-7FC6-03E16BD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BB7-B68B-B664-0CAC-C2AA1B9C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C8A6-36E9-2872-05B2-D73A2A1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91AD-061C-9A82-9D46-64132AE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ED6F-DD15-F326-6A75-CA724BC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733C-310D-C9C0-7C53-B4761E59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B7C5-D7EB-B859-6A52-334D8FD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5BF5-E9F5-267C-31DD-46D1DB5C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39D-D882-576D-F0F6-6928401B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AF1-9344-5C57-F3C1-AAEF9C57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30B0-465B-F520-EE9C-46699DF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B55D-6CF6-478E-7936-F7BF967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494F-4062-C2A3-9CAC-95FBDBD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840B-FB07-2456-7D3E-0A98A09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2CE-879D-C317-99C5-DABB499A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0B57-B95C-D303-1F9A-E6A28BB5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8407-9EE4-8633-C6B1-61BC50F2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DD233-C831-975A-BE76-0A40065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4B89-C606-6EDC-F3F2-89CD8201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3D2B8-1EED-9B8D-0942-B4052BF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BEE0-E1B1-F379-DA8E-11AB877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CE8A-00AB-CCFA-2970-348C8AF5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A647-1C7A-D7FF-3F6D-5CA720B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32B6-F6FD-55BA-C295-20643F2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7876-EDF1-FA54-815F-DE4CC02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6CBE-695A-EE02-50F8-0FE66F435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1EF-31E9-3C24-AFF2-1A349226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79C5-F57B-3258-F65E-CE0E510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C69C-6B87-5DC0-6F01-EFE556B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9CE0-184C-D0BC-31F8-88BD1E1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6875AFAB-48A4-E861-3F2A-1AAA80DB1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86681"/>
            <a:ext cx="11868704" cy="4271320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8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67FA41CB-296C-E3DD-D42E-47AD32A37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968843"/>
            <a:ext cx="11868704" cy="4889158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74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message&#10;&#10;Description automatically generated">
            <a:extLst>
              <a:ext uri="{FF2B5EF4-FFF2-40B4-BE49-F238E27FC236}">
                <a16:creationId xmlns:a16="http://schemas.microsoft.com/office/drawing/2014/main" id="{C2824918-6A00-8AAC-FB00-8A6DBDF8D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968843"/>
            <a:ext cx="11868704" cy="4889158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7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F266FC1-5DC3-D299-9DF0-C5FEBCD15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968843"/>
            <a:ext cx="11868704" cy="4889158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69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D983DBC5-F92E-43A0-F50D-42CF31FE1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86681"/>
            <a:ext cx="11868704" cy="4271320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38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red border&#10;&#10;Description automatically generated">
            <a:extLst>
              <a:ext uri="{FF2B5EF4-FFF2-40B4-BE49-F238E27FC236}">
                <a16:creationId xmlns:a16="http://schemas.microsoft.com/office/drawing/2014/main" id="{74970215-4391-22F2-998D-E6E0B5882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250303"/>
            <a:ext cx="11868704" cy="5607698"/>
          </a:xfrm>
        </p:spPr>
        <p:txBody>
          <a:bodyPr>
            <a:normAutofit/>
          </a:bodyPr>
          <a:lstStyle>
            <a:lvl1pPr marL="401638" indent="-401638">
              <a:defRPr sz="3200" b="1"/>
            </a:lvl1pPr>
            <a:lvl2pPr marL="969963" indent="-34925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9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F0F-A5BE-B77F-74F6-0F08531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2DFF-427C-FEC5-4CF6-B483A62B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1DEA-94BA-4990-434B-A68C815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0B97-A16A-5E56-7ED4-66E799BD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CB65-414D-F309-A729-58CE341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F2-D76B-2993-C5AE-C226F09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A6B-6BD1-47DA-B996-2CD57180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3889-C958-374C-FEED-E41CC03A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C98CB-2CAD-A28A-186E-B103C71A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E604-5335-EF83-F201-AEA6C464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6734-C5C2-DA90-A78B-8EF796B6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BBD9C-814F-5E97-D69B-30D2091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4386-6E56-3CAD-0F5E-047B59F2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8F0A-5F02-4291-7FEF-EE81AA55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BE-CB52-4A0D-9BBA-31C92EAF065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E2E-2B99-C2F4-0351-C3AFEBE7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6CA6-295F-5D55-BFF3-D9A831A3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4" r:id="rId4"/>
    <p:sldLayoutId id="2147483668" r:id="rId5"/>
    <p:sldLayoutId id="2147483665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816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86681"/>
            <a:ext cx="11970058" cy="4271320"/>
          </a:xfrm>
        </p:spPr>
        <p:txBody>
          <a:bodyPr>
            <a:normAutofit fontScale="92500"/>
          </a:bodyPr>
          <a:lstStyle/>
          <a:p>
            <a:r>
              <a:rPr lang="en-US" dirty="0"/>
              <a:t>God’s overall rule on marriage, divorce &amp; remarriage is stated in Mark 10:11-12</a:t>
            </a:r>
          </a:p>
          <a:p>
            <a:pPr lvl="1"/>
            <a:r>
              <a:rPr lang="en-US" dirty="0"/>
              <a:t>The law applies equally to the man or woman who divorces his/her mate</a:t>
            </a:r>
          </a:p>
          <a:p>
            <a:r>
              <a:rPr lang="en-US" dirty="0"/>
              <a:t>God’s overall rule is stated in Luke 16:18 and includes the put-away spouse</a:t>
            </a:r>
          </a:p>
          <a:p>
            <a:pPr lvl="1"/>
            <a:r>
              <a:rPr lang="en-US" dirty="0"/>
              <a:t>Again, the consequences for violating God’s marriage law apply equally to all</a:t>
            </a:r>
          </a:p>
          <a:p>
            <a:r>
              <a:rPr lang="en-US" dirty="0"/>
              <a:t>God’s overall rule is stated in Matthew 5:32 and stresses the gravity of putting away</a:t>
            </a:r>
          </a:p>
          <a:p>
            <a:pPr lvl="1"/>
            <a:r>
              <a:rPr lang="en-US" dirty="0"/>
              <a:t>By putting away his spouse, a husband puts his wife in a tough position</a:t>
            </a:r>
          </a:p>
          <a:p>
            <a:r>
              <a:rPr lang="en-US" dirty="0"/>
              <a:t>God’s overall rule is stated in Matthew 19:9 and answers “divorce for every cause”</a:t>
            </a:r>
          </a:p>
          <a:p>
            <a:pPr lvl="1"/>
            <a:r>
              <a:rPr lang="en-US" dirty="0"/>
              <a:t>Jesus authoritatively answered that there is only one cause for divorce and remarriage</a:t>
            </a:r>
          </a:p>
        </p:txBody>
      </p:sp>
    </p:spTree>
    <p:extLst>
      <p:ext uri="{BB962C8B-B14F-4D97-AF65-F5344CB8AC3E}">
        <p14:creationId xmlns:p14="http://schemas.microsoft.com/office/powerpoint/2010/main" val="68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“Divorce” is severely limited and opposed by the words of Jesus</a:t>
            </a:r>
            <a:endParaRPr lang="en-US" sz="4400" dirty="0"/>
          </a:p>
          <a:p>
            <a:r>
              <a:rPr lang="en-US" dirty="0"/>
              <a:t>Divorce was never included or intended in God’s original plan for marriage</a:t>
            </a:r>
            <a:endParaRPr lang="en-US" sz="4400" dirty="0"/>
          </a:p>
          <a:p>
            <a:r>
              <a:rPr lang="en-US" dirty="0"/>
              <a:t>The Greek </a:t>
            </a:r>
            <a:r>
              <a:rPr lang="en-US" i="1" dirty="0" err="1"/>
              <a:t>apoluo</a:t>
            </a:r>
            <a:r>
              <a:rPr lang="en-US" dirty="0"/>
              <a:t> means “to set free, release; let go, send away, dismiss”</a:t>
            </a:r>
            <a:endParaRPr lang="en-US" sz="4400" dirty="0"/>
          </a:p>
          <a:p>
            <a:r>
              <a:rPr lang="en-US" dirty="0"/>
              <a:t>The act of divorce in the N.T. involved a mental consideration, an intentional decision/action and any legal requirements of the land</a:t>
            </a:r>
          </a:p>
          <a:p>
            <a:r>
              <a:rPr lang="en-US" dirty="0"/>
              <a:t>A reminder of God’s view of divorce – “He hates divorce” (Mal. 2:16)!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59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“Marriage” or “marries another” is severely limited by the words of Jesus</a:t>
            </a:r>
            <a:endParaRPr lang="en-US" sz="4400" dirty="0">
              <a:effectLst>
                <a:glow rad="63500">
                  <a:schemeClr val="bg1"/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There is a monumental difference between “married” acceptably in man’s sight and “married” acceptably in God’s sight</a:t>
            </a:r>
            <a:endParaRPr lang="en-US" sz="4400" dirty="0">
              <a:effectLst>
                <a:glow rad="63500">
                  <a:schemeClr val="bg1"/>
                </a:glow>
              </a:effectLst>
            </a:endParaRPr>
          </a:p>
          <a:p>
            <a:pPr lvl="1"/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In marriage that is acceptable to God, He joins them together (Matt. 19:6)</a:t>
            </a:r>
            <a:endParaRPr lang="en-US" sz="4000" dirty="0">
              <a:effectLst>
                <a:glow rad="63500">
                  <a:schemeClr val="bg1"/>
                </a:glow>
              </a:effectLst>
            </a:endParaRPr>
          </a:p>
          <a:p>
            <a:pPr lvl="1"/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But, not all marriages that are legal in man’s sight are joined together by God</a:t>
            </a:r>
            <a:endParaRPr lang="en-US" sz="4000" dirty="0">
              <a:effectLst>
                <a:glow rad="63500">
                  <a:schemeClr val="bg1"/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God used human marital terms accommodatingly even when He did not join</a:t>
            </a:r>
            <a:endParaRPr lang="en-US" sz="4400" dirty="0">
              <a:effectLst>
                <a:glow rad="63500">
                  <a:schemeClr val="bg1"/>
                </a:glow>
              </a:effectLst>
            </a:endParaRPr>
          </a:p>
          <a:p>
            <a:pPr lvl="1"/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To the Samaritan woman, Jesus said, “You have had five husbands” (John 4:18)</a:t>
            </a:r>
            <a:endParaRPr lang="en-US" sz="4000" dirty="0">
              <a:effectLst>
                <a:glow rad="63500">
                  <a:schemeClr val="bg1"/>
                </a:glow>
              </a:effectLst>
            </a:endParaRPr>
          </a:p>
          <a:p>
            <a:pPr lvl="1"/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Scripture speaks of “an adulteress” who “married another man” (Rom. 7:2-3)</a:t>
            </a:r>
            <a:endParaRPr lang="en-US" sz="4000" dirty="0">
              <a:effectLst>
                <a:glow rad="63500">
                  <a:schemeClr val="bg1"/>
                </a:glow>
              </a:effectLst>
            </a:endParaRPr>
          </a:p>
          <a:p>
            <a:pPr lvl="1"/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Scripture says Herod Antipas was “married” to his brother’s “wife” (Mark 6:17-18)</a:t>
            </a:r>
            <a:endParaRPr lang="en-US" sz="4000" dirty="0">
              <a:effectLst>
                <a:glow rad="63500">
                  <a:schemeClr val="bg1"/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God restricts those who can enter marriage</a:t>
            </a:r>
            <a:endParaRPr lang="en-US" sz="4400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 speaks of “adultery” very clearly and very disparagingly</a:t>
            </a:r>
          </a:p>
          <a:p>
            <a:pPr lvl="1"/>
            <a:r>
              <a:rPr lang="en-US" dirty="0"/>
              <a:t>In the Old Testament, “adultery” was a seriously vile and contemptible act (Ex. 20:14; Lev. 20:10; Prov. 6:32; Hos. 2:2; 4:13-14)</a:t>
            </a:r>
          </a:p>
          <a:p>
            <a:pPr lvl="1"/>
            <a:r>
              <a:rPr lang="en-US" dirty="0"/>
              <a:t>In the New Testament, the Lord is just as clear and just as disapproving</a:t>
            </a:r>
          </a:p>
          <a:p>
            <a:r>
              <a:rPr lang="en-US" dirty="0"/>
              <a:t>The definition of “adultery” is unambiguous and has been unchanged</a:t>
            </a:r>
            <a:endParaRPr lang="en-US" sz="4400" dirty="0"/>
          </a:p>
          <a:p>
            <a:pPr lvl="1"/>
            <a:r>
              <a:rPr lang="en-US" dirty="0"/>
              <a:t>Hebrew term </a:t>
            </a:r>
            <a:r>
              <a:rPr lang="en-US" i="1" dirty="0" err="1"/>
              <a:t>na’aph</a:t>
            </a:r>
            <a:r>
              <a:rPr lang="en-US" dirty="0"/>
              <a:t> = “the violation of the marriage relationship whereby either husband or wife has an illicit sexual relationship with a third party”</a:t>
            </a:r>
            <a:endParaRPr lang="en-US" sz="4000" dirty="0"/>
          </a:p>
          <a:p>
            <a:pPr lvl="1"/>
            <a:r>
              <a:rPr lang="en-US" dirty="0"/>
              <a:t>Greek term </a:t>
            </a:r>
            <a:r>
              <a:rPr lang="en-US" i="1" dirty="0" err="1"/>
              <a:t>moichos</a:t>
            </a:r>
            <a:r>
              <a:rPr lang="en-US" dirty="0"/>
              <a:t> = “unlawful intercourse with the spouse of another” </a:t>
            </a:r>
            <a:endParaRPr lang="en-US" sz="4000" dirty="0"/>
          </a:p>
          <a:p>
            <a:pPr lvl="1"/>
            <a:r>
              <a:rPr lang="en-US" dirty="0"/>
              <a:t>English word = “sex between a married person and someone who is not that person’s wife or husband” </a:t>
            </a:r>
            <a:endParaRPr lang="en-US" sz="4000" dirty="0"/>
          </a:p>
          <a:p>
            <a:pPr lvl="1"/>
            <a:r>
              <a:rPr lang="en-US" dirty="0"/>
              <a:t>“Adultery” involves a married person having sexual intercourse with a third party</a:t>
            </a:r>
            <a:endParaRPr lang="en-US" sz="4000" dirty="0"/>
          </a:p>
          <a:p>
            <a:pPr lvl="1"/>
            <a:r>
              <a:rPr lang="en-US" dirty="0"/>
              <a:t>The word “adultery” is sometimes used in Scripture in a figurative sense</a:t>
            </a:r>
          </a:p>
        </p:txBody>
      </p:sp>
    </p:spTree>
    <p:extLst>
      <p:ext uri="{BB962C8B-B14F-4D97-AF65-F5344CB8AC3E}">
        <p14:creationId xmlns:p14="http://schemas.microsoft.com/office/powerpoint/2010/main" val="1485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have tried to make “adultery” less than the sexual act</a:t>
            </a:r>
            <a:endParaRPr lang="en-US" sz="4400" dirty="0"/>
          </a:p>
          <a:p>
            <a:pPr lvl="1"/>
            <a:r>
              <a:rPr lang="en-US" dirty="0"/>
              <a:t>It is falsely taught by some that adultery is simply “covenant-breaking”</a:t>
            </a:r>
            <a:endParaRPr lang="en-US" sz="3600" dirty="0"/>
          </a:p>
          <a:p>
            <a:pPr lvl="2"/>
            <a:r>
              <a:rPr lang="en-US" sz="2200" dirty="0"/>
              <a:t>They teach that adultery is not sex but the act of leaving and divorcing one’s mate</a:t>
            </a:r>
          </a:p>
          <a:p>
            <a:pPr lvl="2"/>
            <a:r>
              <a:rPr lang="en-US" sz="2200" dirty="0"/>
              <a:t>They say that adultery does not continue into a second marriage, if one apologizes to God</a:t>
            </a:r>
          </a:p>
          <a:p>
            <a:pPr lvl="1"/>
            <a:r>
              <a:rPr lang="en-US" dirty="0"/>
              <a:t>A few questions that show the fallacious and irresponsible nature of this position:</a:t>
            </a:r>
            <a:endParaRPr lang="en-US" sz="4000" dirty="0"/>
          </a:p>
          <a:p>
            <a:pPr marL="914400" lvl="2"/>
            <a:r>
              <a:rPr lang="en-US" sz="2200" dirty="0"/>
              <a:t>Could the Israelites have apologized for their “adultery” and continued in idolatry?</a:t>
            </a:r>
          </a:p>
          <a:p>
            <a:pPr marL="914400" lvl="2"/>
            <a:r>
              <a:rPr lang="en-US" sz="2200" dirty="0"/>
              <a:t>What about a man who Jesus said “looks at a woman to lust for her” (Matt. 5:28)?</a:t>
            </a:r>
          </a:p>
          <a:p>
            <a:pPr marL="914400" lvl="2"/>
            <a:r>
              <a:rPr lang="en-US" sz="2200" dirty="0"/>
              <a:t>What about the woman who was “caught in adultery, in the very act” (John 8:3-4)?</a:t>
            </a:r>
          </a:p>
          <a:p>
            <a:pPr marL="914400" lvl="2"/>
            <a:r>
              <a:rPr lang="en-US" sz="2200" dirty="0"/>
              <a:t>Why does Hebrews 13:4 tie the “marriage bed” to “adulterers” (cf. Gen. 49:4; 35:22)?</a:t>
            </a:r>
          </a:p>
          <a:p>
            <a:pPr marL="914400" lvl="2"/>
            <a:r>
              <a:rPr lang="en-US" sz="2200" dirty="0"/>
              <a:t>How did all of the lexicons (without a single exception) get this definition wrong?</a:t>
            </a:r>
          </a:p>
        </p:txBody>
      </p:sp>
    </p:spTree>
    <p:extLst>
      <p:ext uri="{BB962C8B-B14F-4D97-AF65-F5344CB8AC3E}">
        <p14:creationId xmlns:p14="http://schemas.microsoft.com/office/powerpoint/2010/main" val="3439018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true definition of adultery sheds light on God’s view of marriage</a:t>
            </a:r>
          </a:p>
          <a:p>
            <a:pPr lvl="1"/>
            <a:r>
              <a:rPr lang="en-US" dirty="0"/>
              <a:t>Jesus teaches that whoever divorces and remarries commits adultery</a:t>
            </a:r>
          </a:p>
          <a:p>
            <a:pPr lvl="2"/>
            <a:r>
              <a:rPr lang="en-US" sz="2200" dirty="0"/>
              <a:t>Why would Jesus use a word (“adultery”) that means one of the parties is married?</a:t>
            </a:r>
          </a:p>
          <a:p>
            <a:pPr lvl="1"/>
            <a:r>
              <a:rPr lang="en-US" dirty="0"/>
              <a:t>Jesus also teaches that whoever marries a divorced person commits adultery (Mt. 5:32)</a:t>
            </a:r>
          </a:p>
          <a:p>
            <a:pPr lvl="2"/>
            <a:r>
              <a:rPr lang="en-US" sz="2200" dirty="0"/>
              <a:t>“A divorced woman” (5:32), one word in Greek, is a perfect passive participle</a:t>
            </a:r>
          </a:p>
          <a:p>
            <a:pPr lvl="2"/>
            <a:r>
              <a:rPr lang="en-US" sz="2200" dirty="0"/>
              <a:t>The force of the perfect tense shows she is still a having-been-put-away woman</a:t>
            </a:r>
          </a:p>
          <a:p>
            <a:pPr lvl="1"/>
            <a:r>
              <a:rPr lang="en-US" dirty="0"/>
              <a:t>The second marriage is adulterous in God’s eyes:</a:t>
            </a:r>
          </a:p>
          <a:p>
            <a:pPr lvl="2"/>
            <a:r>
              <a:rPr lang="en-US" sz="2200" dirty="0"/>
              <a:t>Because that person is still obligated by law to the first marriage (cf. Rom. 7:2-3)</a:t>
            </a:r>
          </a:p>
          <a:p>
            <a:pPr lvl="2"/>
            <a:r>
              <a:rPr lang="en-US" sz="2200" dirty="0"/>
              <a:t>Because God still sees that spouse bound to His law of marriage by which He joined</a:t>
            </a:r>
          </a:p>
          <a:p>
            <a:pPr lvl="2"/>
            <a:r>
              <a:rPr lang="en-US" sz="2200" dirty="0"/>
              <a:t>Because the “third party” has no right to marry one who is still bound by God’s law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35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critical to understand the force of Jesus using the present tense, “commits adultery.”</a:t>
            </a:r>
            <a:endParaRPr lang="en-US" sz="4400" dirty="0"/>
          </a:p>
          <a:p>
            <a:pPr lvl="1"/>
            <a:r>
              <a:rPr lang="en-US" dirty="0"/>
              <a:t>“Commits adultery” is in the Greek present tense, which denotes continuous action</a:t>
            </a:r>
            <a:endParaRPr lang="en-US" sz="4000" dirty="0"/>
          </a:p>
          <a:p>
            <a:pPr lvl="2"/>
            <a:r>
              <a:rPr lang="en-US" sz="2200" dirty="0"/>
              <a:t>The adultery is not a “one-time” act (like breaking a covenant) and then it’s over</a:t>
            </a:r>
          </a:p>
          <a:p>
            <a:pPr lvl="2"/>
            <a:r>
              <a:rPr lang="en-US" sz="2200" dirty="0"/>
              <a:t>One who divorces and marries “keeps on committing adultery”</a:t>
            </a:r>
          </a:p>
          <a:p>
            <a:pPr lvl="2"/>
            <a:r>
              <a:rPr lang="en-US" sz="2200" dirty="0"/>
              <a:t>One can “live in” adultery, separated from God (Col. 3:5-7; 1 Cor. 6:9-11)</a:t>
            </a:r>
          </a:p>
          <a:p>
            <a:pPr lvl="1"/>
            <a:r>
              <a:rPr lang="en-US" dirty="0"/>
              <a:t>If the adultery was just that act of covenant-breaking that a person committed when he divorced his wife, why would Jesus say he was continually committing adultery?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7635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Matthew 19:9 and 5:32, Jesus gives the only reason one may divorce and remarry</a:t>
            </a:r>
          </a:p>
          <a:p>
            <a:r>
              <a:rPr lang="en-US" dirty="0"/>
              <a:t>In the phrase “except for fornication”:</a:t>
            </a:r>
          </a:p>
          <a:p>
            <a:pPr lvl="1"/>
            <a:r>
              <a:rPr lang="en-US" sz="2500" dirty="0"/>
              <a:t>“Except” means “if and only if” – in 5:32, it means “apart from” or “saving for” = the ONLY exception </a:t>
            </a:r>
          </a:p>
          <a:p>
            <a:pPr lvl="1"/>
            <a:r>
              <a:rPr lang="en-US" sz="2500" dirty="0"/>
              <a:t>“For” is a “marker of basis for an action” – this is the only acceptable basis/reason “for” the divorce</a:t>
            </a:r>
          </a:p>
          <a:p>
            <a:pPr lvl="1"/>
            <a:r>
              <a:rPr lang="en-US" sz="2500" dirty="0"/>
              <a:t>“Fornication” is the only basis/reason for divorce and must be that basis/reason</a:t>
            </a:r>
          </a:p>
          <a:p>
            <a:r>
              <a:rPr lang="en-US" dirty="0"/>
              <a:t>Jesus gave “fornication” as the only grounds for an innocent party to divorce and remarry</a:t>
            </a:r>
          </a:p>
          <a:p>
            <a:pPr lvl="1"/>
            <a:r>
              <a:rPr lang="en-US" sz="2500" dirty="0"/>
              <a:t>“Fornication” (Greek </a:t>
            </a:r>
            <a:r>
              <a:rPr lang="en-US" sz="2500" i="1" dirty="0" err="1"/>
              <a:t>porneia</a:t>
            </a:r>
            <a:r>
              <a:rPr lang="en-US" sz="2500" dirty="0"/>
              <a:t>) is a “generic” term for “every kind of unlawful sexual intercourse”</a:t>
            </a:r>
          </a:p>
          <a:p>
            <a:pPr lvl="1"/>
            <a:r>
              <a:rPr lang="en-US" sz="2500" dirty="0"/>
              <a:t>In God’s overall rule for marriage, only death can sever a marriage (Rom. 7:2-3)</a:t>
            </a:r>
          </a:p>
          <a:p>
            <a:pPr lvl="1"/>
            <a:r>
              <a:rPr lang="en-US" sz="2500" dirty="0"/>
              <a:t>He viewed becoming one flesh with a third party as the only cause for one to divorce his spouse</a:t>
            </a:r>
          </a:p>
          <a:p>
            <a:r>
              <a:rPr lang="en-US" dirty="0"/>
              <a:t>In order for an innocent party to have God’s approval to divorce and remarry:</a:t>
            </a:r>
          </a:p>
          <a:p>
            <a:pPr lvl="1"/>
            <a:r>
              <a:rPr lang="en-US" sz="2500" dirty="0" err="1"/>
              <a:t>He/She</a:t>
            </a:r>
            <a:r>
              <a:rPr lang="en-US" sz="2500" dirty="0"/>
              <a:t> must be an innocent party, not having committed fornication himself/herself</a:t>
            </a:r>
          </a:p>
          <a:p>
            <a:pPr lvl="1"/>
            <a:r>
              <a:rPr lang="en-US" sz="2500" dirty="0"/>
              <a:t>Fornication must be the actual reason/cause “for” taking the action of divorce</a:t>
            </a:r>
          </a:p>
          <a:p>
            <a:pPr lvl="1"/>
            <a:r>
              <a:rPr lang="en-US" sz="2500" dirty="0"/>
              <a:t>Fornication is not a reason/cause that can be applied later after a divorce</a:t>
            </a:r>
          </a:p>
        </p:txBody>
      </p:sp>
    </p:spTree>
    <p:extLst>
      <p:ext uri="{BB962C8B-B14F-4D97-AF65-F5344CB8AC3E}">
        <p14:creationId xmlns:p14="http://schemas.microsoft.com/office/powerpoint/2010/main" val="10123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1249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2023-03-17T17:10:21Z</dcterms:created>
  <dcterms:modified xsi:type="dcterms:W3CDTF">2023-09-24T20:43:30Z</dcterms:modified>
</cp:coreProperties>
</file>