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5FE2-3C64-9052-740F-B3782876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0F488-3E76-8BB7-EE96-6625A351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2F5BF-638A-ED72-796A-0BAAE320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A46EA-949D-AA01-4BE6-CCAD49B2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65E98-9F13-4E14-28F3-DC8A37A1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6F51FDB-26A6-8A44-42E2-824B48605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C1B2-91E5-E907-4EE4-8F703A5A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499BF-2E8D-3F86-B0E6-0784C8114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1968-2E23-1A04-B648-0C77631C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B24B4-9602-B009-7A00-B2FBD6AC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AF92-B8A2-655C-4F46-EC21B1F0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C2F48-8AE0-64AD-1A30-ABAA45939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B8A93-8CD9-A9B4-147D-B747946C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4B46-87B2-3259-187F-94E5111D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36AA-A117-77F1-B5E5-B6FC253D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5157-CB40-5112-EAC6-175DE98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ACDA0EA-F709-DFFE-3BE9-C091C6284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49C9-348B-EAED-CB00-B6A75871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1" y="2097472"/>
            <a:ext cx="10637109" cy="4760527"/>
          </a:xfrm>
        </p:spPr>
        <p:txBody>
          <a:bodyPr>
            <a:normAutofit/>
          </a:bodyPr>
          <a:lstStyle>
            <a:lvl1pPr marL="344488" indent="-344488">
              <a:defRPr sz="3200" b="1">
                <a:effectLst>
                  <a:glow rad="127000">
                    <a:schemeClr val="bg1"/>
                  </a:glow>
                </a:effectLst>
              </a:defRPr>
            </a:lvl1pPr>
            <a:lvl2pPr marL="914400" indent="-346075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F350-46DE-5999-0E5E-339F6865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0B38-C99B-ED41-4544-C7AF213D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0E69-7A7D-0DFE-4832-08371476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123-1F1E-1665-6541-0C302A73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0D19-0320-24F0-2C43-69E853DC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7424-3FF4-E7D4-2146-2BD26367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2388-D108-445E-2E51-D62ED9550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8278B-83F2-6B50-FE81-425EA495F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23E86-B514-B490-66F8-BA105458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09198-4266-3052-B9E1-5E4EA298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A316D-3EFD-A17C-ECB9-7C024AF5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9694-BBCF-52C5-363D-1DB13272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13A3A-C7E3-8D8C-26E9-54F1EE19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28988-766D-B20E-6182-7650921FC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0B894-2E31-0743-CE55-4888F4660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C04D1-EFCC-651F-2808-9141652F9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0E4DA-E9CB-FAD0-6FBB-2C864BEA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F91D1-A226-70BD-23DE-4E1CE647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78423-B8F5-44DD-1204-26419464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5D8F-845F-BAE2-EDD1-BA0A3785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A1AF8-CA34-D201-5258-7C8AEECD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9FAA3-165C-24A5-51D3-10D05928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FFD36-7E69-4F46-193E-9CA2EDDF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35017-CF25-BD43-9F91-6CCA801E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75524-33C2-CE84-5136-47C51FE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2AD12-DC8A-9F9E-9DC4-CAAAE09F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8117-2D4C-54CC-7060-DE5A42FB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05B9-900D-5694-3687-5A428935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43FF7-F04B-BBEB-3FC6-2A4F6345A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FA5DA-E785-D5DD-40FC-D6540A8F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9CF0-B864-A90A-EA9B-E69545D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35529-3918-0F5F-1F90-609E0A54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2611-C744-FDE8-C400-191C1786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A2047-7377-C15B-E962-B321EAC09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FF4CF-0A5A-D0A5-29A1-77D874E9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3D9E2-B1A7-2C6A-CBCD-5A2EFCAD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C93D9-2BDB-14D9-C751-3856510E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0725-90DB-AC75-2053-0DB964F4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2CD34-1AC3-AB60-A8BD-B038D39B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FD6FF-27D5-6FF8-AC80-DDA40B4EF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B6C7F-1F8C-8F9B-42C7-0D72C9C63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D001-5A5C-4F9A-8388-EC9E7DB1B43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FC559-BC9D-2EA2-E82A-8E690388F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53C38-4BA7-D017-B63E-0C8150B4E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F174-26AA-4FF6-83B8-4A207276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646D944B-C597-8027-E0D7-C3D9457B45E1}"/>
              </a:ext>
            </a:extLst>
          </p:cNvPr>
          <p:cNvSpPr/>
          <p:nvPr/>
        </p:nvSpPr>
        <p:spPr>
          <a:xfrm>
            <a:off x="6134252" y="618564"/>
            <a:ext cx="5990011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Murder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(Ex. 20:13; Rev. 21:8; 22:15; Gal. 5:21; Prov. 6:16-17)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C9408C3-74B6-FFFC-663E-CDEBA94D0FBD}"/>
              </a:ext>
            </a:extLst>
          </p:cNvPr>
          <p:cNvSpPr/>
          <p:nvPr/>
        </p:nvSpPr>
        <p:spPr>
          <a:xfrm>
            <a:off x="6082051" y="1443154"/>
            <a:ext cx="6042212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Outbursts of wrath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(Gal. 5:20-21; Eph. 4:31)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0D519B3-C7B9-63FD-CDC9-67A860C8097A}"/>
              </a:ext>
            </a:extLst>
          </p:cNvPr>
          <p:cNvSpPr/>
          <p:nvPr/>
        </p:nvSpPr>
        <p:spPr>
          <a:xfrm>
            <a:off x="8132366" y="2267744"/>
            <a:ext cx="3991897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Stealing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(Ex. 20:15; 1 Cor. 6:10; Eph. 4:28)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0CA0D7E-3451-4AA0-67B4-BAC306421D30}"/>
              </a:ext>
            </a:extLst>
          </p:cNvPr>
          <p:cNvSpPr/>
          <p:nvPr/>
        </p:nvSpPr>
        <p:spPr>
          <a:xfrm>
            <a:off x="7230530" y="3092334"/>
            <a:ext cx="4893733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Fornication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(Ex. 20:14; 1 Cor. 6:9; Gal. 5:19; Heb. 13:4)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3AEA58-5044-21F4-F89F-7849C3E042FC}"/>
              </a:ext>
            </a:extLst>
          </p:cNvPr>
          <p:cNvSpPr/>
          <p:nvPr/>
        </p:nvSpPr>
        <p:spPr>
          <a:xfrm>
            <a:off x="6082051" y="3916924"/>
            <a:ext cx="6042212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Lying, corrupt words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20:16; Eph. 4:25-29; 5:4; Col. 3:8-9; Rev. 21:8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A0E4BBE-A5EC-4CCB-3D32-30EEAEC6BDF4}"/>
              </a:ext>
            </a:extLst>
          </p:cNvPr>
          <p:cNvSpPr/>
          <p:nvPr/>
        </p:nvSpPr>
        <p:spPr>
          <a:xfrm>
            <a:off x="89579" y="618564"/>
            <a:ext cx="5832697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Hatred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John 3:15; Matt. 5:21-22; Gal. 5:20-21; Tit. 3:3)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11E0C74-8D4C-CC65-138F-F00E9D6134CB}"/>
              </a:ext>
            </a:extLst>
          </p:cNvPr>
          <p:cNvSpPr/>
          <p:nvPr/>
        </p:nvSpPr>
        <p:spPr>
          <a:xfrm>
            <a:off x="89579" y="1443154"/>
            <a:ext cx="5832697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Bitterness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Eph. 4:31; Heb. 12:15; Col. 3:8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3671B6C-1CDB-5EE8-6995-776D6FAB1FC5}"/>
              </a:ext>
            </a:extLst>
          </p:cNvPr>
          <p:cNvSpPr/>
          <p:nvPr/>
        </p:nvSpPr>
        <p:spPr>
          <a:xfrm>
            <a:off x="4430804" y="2267744"/>
            <a:ext cx="3541787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Envy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n-NO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Gal. 5:21; Rom. 1:29; 13:13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2F20378-96F7-2327-3DB6-AA3D1AF66FC1}"/>
              </a:ext>
            </a:extLst>
          </p:cNvPr>
          <p:cNvSpPr/>
          <p:nvPr/>
        </p:nvSpPr>
        <p:spPr>
          <a:xfrm>
            <a:off x="89580" y="3092334"/>
            <a:ext cx="3881284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Lust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Mt. 5:28; 1 Jn. 2:16; Rom. 1:24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61945D6-E2BC-89DF-F044-FD5FA2FFA5FB}"/>
              </a:ext>
            </a:extLst>
          </p:cNvPr>
          <p:cNvSpPr/>
          <p:nvPr/>
        </p:nvSpPr>
        <p:spPr>
          <a:xfrm>
            <a:off x="89579" y="2267744"/>
            <a:ext cx="4165053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Covetousness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20:17; Col. 3:5; Eph. 5:3, 5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B5938A3-F45F-57F8-B06C-C65A34EB9513}"/>
              </a:ext>
            </a:extLst>
          </p:cNvPr>
          <p:cNvSpPr/>
          <p:nvPr/>
        </p:nvSpPr>
        <p:spPr>
          <a:xfrm>
            <a:off x="4130102" y="3092334"/>
            <a:ext cx="2972893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Lewdness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n-NO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Gal. 5:19; 2 Cor. 12:21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666BCBA-8BCD-1A47-254E-E86B5517650C}"/>
              </a:ext>
            </a:extLst>
          </p:cNvPr>
          <p:cNvSpPr/>
          <p:nvPr/>
        </p:nvSpPr>
        <p:spPr>
          <a:xfrm>
            <a:off x="79749" y="3916924"/>
            <a:ext cx="5832697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Evil, deceitful heart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n-NO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Mk. 7:21-23; Rom. 1:29; Ps. 15:2; 51:6; 1 Pet. 2:1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EE93F57-92BA-1435-43CC-78CA098F430B}"/>
              </a:ext>
            </a:extLst>
          </p:cNvPr>
          <p:cNvSpPr/>
          <p:nvPr/>
        </p:nvSpPr>
        <p:spPr>
          <a:xfrm>
            <a:off x="7972591" y="4741514"/>
            <a:ext cx="4151672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Drunkenness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n-NO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Cor. 6:10; Gal. 5:21; Rom. 13:13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76C78D-8556-4482-5327-01C9F090037C}"/>
              </a:ext>
            </a:extLst>
          </p:cNvPr>
          <p:cNvSpPr/>
          <p:nvPr/>
        </p:nvSpPr>
        <p:spPr>
          <a:xfrm>
            <a:off x="89580" y="4741514"/>
            <a:ext cx="5059416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Drinking alcoholic beverages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(Eph. 5:18; 1 Th. 5:6-8; Prov. 20:1; 23:29-35)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F40EF8-9FFC-5D9B-89CF-EC688FF4742F}"/>
              </a:ext>
            </a:extLst>
          </p:cNvPr>
          <p:cNvSpPr/>
          <p:nvPr/>
        </p:nvSpPr>
        <p:spPr>
          <a:xfrm>
            <a:off x="5290460" y="4741514"/>
            <a:ext cx="2557601" cy="824590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Drinking parties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n-NO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Pet. 4:3</a:t>
            </a:r>
            <a:r>
              <a:rPr lang="en-US" sz="2000" b="1" dirty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B205C4-2FF5-63EF-3AF8-A4F3D8D80567}"/>
              </a:ext>
            </a:extLst>
          </p:cNvPr>
          <p:cNvSpPr txBox="1"/>
          <p:nvPr/>
        </p:nvSpPr>
        <p:spPr>
          <a:xfrm>
            <a:off x="89579" y="6236943"/>
            <a:ext cx="647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“and the like” (Gal. 5:21), “any other thing” (1 Tim. 1:10)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“from fleshly lusts which war against the soul” (1 Pet. 2:11)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A45AE1E-76A5-7D7E-EA0A-D390B0DAE065}"/>
              </a:ext>
            </a:extLst>
          </p:cNvPr>
          <p:cNvSpPr/>
          <p:nvPr/>
        </p:nvSpPr>
        <p:spPr>
          <a:xfrm>
            <a:off x="9762565" y="5566104"/>
            <a:ext cx="2361698" cy="395425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(Rom. 6:18-19)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63F05B-2703-52E0-A854-73897AB22109}"/>
              </a:ext>
            </a:extLst>
          </p:cNvPr>
          <p:cNvSpPr/>
          <p:nvPr/>
        </p:nvSpPr>
        <p:spPr>
          <a:xfrm>
            <a:off x="89580" y="5566104"/>
            <a:ext cx="2415709" cy="395425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“Lawlessness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98A921-1FA3-0BDB-4A71-75E4CB38975C}"/>
              </a:ext>
            </a:extLst>
          </p:cNvPr>
          <p:cNvSpPr/>
          <p:nvPr/>
        </p:nvSpPr>
        <p:spPr>
          <a:xfrm>
            <a:off x="2657875" y="5566104"/>
            <a:ext cx="2041886" cy="395425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leading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3455FD-A415-5C3F-2B42-2C25E4D5827A}"/>
              </a:ext>
            </a:extLst>
          </p:cNvPr>
          <p:cNvSpPr/>
          <p:nvPr/>
        </p:nvSpPr>
        <p:spPr>
          <a:xfrm>
            <a:off x="4814334" y="5566104"/>
            <a:ext cx="2169833" cy="395425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to more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679D9C-1834-768A-7D81-1095E74B5FFE}"/>
              </a:ext>
            </a:extLst>
          </p:cNvPr>
          <p:cNvSpPr/>
          <p:nvPr/>
        </p:nvSpPr>
        <p:spPr>
          <a:xfrm>
            <a:off x="7172427" y="5566104"/>
            <a:ext cx="2361698" cy="395425"/>
          </a:xfrm>
          <a:prstGeom prst="rightArrow">
            <a:avLst>
              <a:gd name="adj1" fmla="val 68919"/>
              <a:gd name="adj2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lawlessness”</a:t>
            </a:r>
            <a:endParaRPr lang="en-US" sz="2000" b="1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68C22-777D-A43E-80F3-7DF12BBD71AE}"/>
              </a:ext>
            </a:extLst>
          </p:cNvPr>
          <p:cNvSpPr txBox="1"/>
          <p:nvPr/>
        </p:nvSpPr>
        <p:spPr>
          <a:xfrm>
            <a:off x="6569260" y="6243415"/>
            <a:ext cx="571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EITHER NOT inherit the kingdom of God (1 Cor. 6:10)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OR inherit His kingdom prepared for you (Mt. 25:34)</a:t>
            </a:r>
          </a:p>
        </p:txBody>
      </p:sp>
      <p:pic>
        <p:nvPicPr>
          <p:cNvPr id="33" name="Picture 32" descr="A black and white text&#10;&#10;Description automatically generated">
            <a:extLst>
              <a:ext uri="{FF2B5EF4-FFF2-40B4-BE49-F238E27FC236}">
                <a16:creationId xmlns:a16="http://schemas.microsoft.com/office/drawing/2014/main" id="{A4CBDED8-79BE-EB47-51A9-0E0A0CFB1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3" r="31300" b="14631"/>
          <a:stretch/>
        </p:blipFill>
        <p:spPr>
          <a:xfrm>
            <a:off x="19665" y="5905590"/>
            <a:ext cx="6549596" cy="485104"/>
          </a:xfrm>
          <a:prstGeom prst="rect">
            <a:avLst/>
          </a:prstGeom>
        </p:spPr>
      </p:pic>
      <p:pic>
        <p:nvPicPr>
          <p:cNvPr id="34" name="Picture 33" descr="A black and white text&#10;&#10;Description automatically generated">
            <a:extLst>
              <a:ext uri="{FF2B5EF4-FFF2-40B4-BE49-F238E27FC236}">
                <a16:creationId xmlns:a16="http://schemas.microsoft.com/office/drawing/2014/main" id="{29BA522D-12A6-30B8-607D-8911DA90A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1" t="84623" b="5060"/>
          <a:stretch/>
        </p:blipFill>
        <p:spPr>
          <a:xfrm>
            <a:off x="6413724" y="5863209"/>
            <a:ext cx="4994583" cy="5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EA0241-F240-22E1-8DB9-0307DCDB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355" y="2097472"/>
            <a:ext cx="10024385" cy="4760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according to His will – Matthew 7:21</a:t>
            </a:r>
          </a:p>
        </p:txBody>
      </p:sp>
    </p:spTree>
    <p:extLst>
      <p:ext uri="{BB962C8B-B14F-4D97-AF65-F5344CB8AC3E}">
        <p14:creationId xmlns:p14="http://schemas.microsoft.com/office/powerpoint/2010/main" val="46488446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390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2023-09-21T21:23:55Z</dcterms:created>
  <dcterms:modified xsi:type="dcterms:W3CDTF">2023-09-24T12:39:33Z</dcterms:modified>
</cp:coreProperties>
</file>