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2"/>
  </p:notesMasterIdLst>
  <p:sldIdLst>
    <p:sldId id="256" r:id="rId2"/>
    <p:sldId id="1777" r:id="rId3"/>
    <p:sldId id="1822" r:id="rId4"/>
    <p:sldId id="1868" r:id="rId5"/>
    <p:sldId id="1869" r:id="rId6"/>
    <p:sldId id="1870" r:id="rId7"/>
    <p:sldId id="1871" r:id="rId8"/>
    <p:sldId id="1872" r:id="rId9"/>
    <p:sldId id="1873" r:id="rId10"/>
    <p:sldId id="1874" r:id="rId11"/>
    <p:sldId id="1875" r:id="rId12"/>
    <p:sldId id="1866" r:id="rId13"/>
    <p:sldId id="1876" r:id="rId14"/>
    <p:sldId id="1877" r:id="rId15"/>
    <p:sldId id="1878" r:id="rId16"/>
    <p:sldId id="1879" r:id="rId17"/>
    <p:sldId id="1880" r:id="rId18"/>
    <p:sldId id="1810" r:id="rId19"/>
    <p:sldId id="1881" r:id="rId20"/>
    <p:sldId id="1882" r:id="rId21"/>
    <p:sldId id="1884" r:id="rId22"/>
    <p:sldId id="1885" r:id="rId23"/>
    <p:sldId id="1867" r:id="rId24"/>
    <p:sldId id="1886" r:id="rId25"/>
    <p:sldId id="1854" r:id="rId26"/>
    <p:sldId id="1887" r:id="rId27"/>
    <p:sldId id="1888" r:id="rId28"/>
    <p:sldId id="1890" r:id="rId29"/>
    <p:sldId id="1891" r:id="rId30"/>
    <p:sldId id="1892" r:id="rId31"/>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84"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DDCA"/>
    <a:srgbClr val="4472C4"/>
    <a:srgbClr val="F9E6CB"/>
    <a:srgbClr val="F8CE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92" autoAdjust="0"/>
    <p:restoredTop sz="94660"/>
  </p:normalViewPr>
  <p:slideViewPr>
    <p:cSldViewPr snapToGrid="0">
      <p:cViewPr>
        <p:scale>
          <a:sx n="46" d="100"/>
          <a:sy n="46" d="100"/>
        </p:scale>
        <p:origin x="1332" y="252"/>
      </p:cViewPr>
      <p:guideLst>
        <p:guide orient="horz" pos="2184"/>
        <p:guide pos="3840"/>
      </p:guideLst>
    </p:cSldViewPr>
  </p:slideViewPr>
  <p:notesTextViewPr>
    <p:cViewPr>
      <p:scale>
        <a:sx n="75" d="100"/>
        <a:sy n="75" d="100"/>
      </p:scale>
      <p:origin x="0" y="0"/>
    </p:cViewPr>
  </p:notesTextViewPr>
  <p:sorterViewPr>
    <p:cViewPr>
      <p:scale>
        <a:sx n="100" d="100"/>
        <a:sy n="100" d="100"/>
      </p:scale>
      <p:origin x="0" y="-459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 Jenkins" userId="0cbe366903348d38" providerId="LiveId" clId="{DCB785B2-37BE-46C1-BD18-725B277FC67B}"/>
    <pc:docChg chg="undo redo custSel addSld delSld modSld">
      <pc:chgData name="Dan Jenkins" userId="0cbe366903348d38" providerId="LiveId" clId="{DCB785B2-37BE-46C1-BD18-725B277FC67B}" dt="2023-09-10T10:57:13.621" v="186" actId="2696"/>
      <pc:docMkLst>
        <pc:docMk/>
      </pc:docMkLst>
      <pc:sldChg chg="modSp mod">
        <pc:chgData name="Dan Jenkins" userId="0cbe366903348d38" providerId="LiveId" clId="{DCB785B2-37BE-46C1-BD18-725B277FC67B}" dt="2023-09-10T10:51:06.768" v="155" actId="6549"/>
        <pc:sldMkLst>
          <pc:docMk/>
          <pc:sldMk cId="528543955" sldId="1810"/>
        </pc:sldMkLst>
        <pc:spChg chg="mod">
          <ac:chgData name="Dan Jenkins" userId="0cbe366903348d38" providerId="LiveId" clId="{DCB785B2-37BE-46C1-BD18-725B277FC67B}" dt="2023-09-10T10:51:06.768" v="155" actId="6549"/>
          <ac:spMkLst>
            <pc:docMk/>
            <pc:sldMk cId="528543955" sldId="1810"/>
            <ac:spMk id="2" creationId="{D14D9CD3-462A-A277-765F-E9383995E7D8}"/>
          </ac:spMkLst>
        </pc:spChg>
      </pc:sldChg>
      <pc:sldChg chg="modSp mod">
        <pc:chgData name="Dan Jenkins" userId="0cbe366903348d38" providerId="LiveId" clId="{DCB785B2-37BE-46C1-BD18-725B277FC67B}" dt="2023-09-10T10:32:17.932" v="8" actId="6549"/>
        <pc:sldMkLst>
          <pc:docMk/>
          <pc:sldMk cId="3838940338" sldId="1822"/>
        </pc:sldMkLst>
        <pc:spChg chg="mod">
          <ac:chgData name="Dan Jenkins" userId="0cbe366903348d38" providerId="LiveId" clId="{DCB785B2-37BE-46C1-BD18-725B277FC67B}" dt="2023-09-10T10:32:17.932" v="8" actId="6549"/>
          <ac:spMkLst>
            <pc:docMk/>
            <pc:sldMk cId="3838940338" sldId="1822"/>
            <ac:spMk id="2" creationId="{D14D9CD3-462A-A277-765F-E9383995E7D8}"/>
          </ac:spMkLst>
        </pc:spChg>
      </pc:sldChg>
      <pc:sldChg chg="modSp mod">
        <pc:chgData name="Dan Jenkins" userId="0cbe366903348d38" providerId="LiveId" clId="{DCB785B2-37BE-46C1-BD18-725B277FC67B}" dt="2023-09-10T10:56:08.434" v="180" actId="6549"/>
        <pc:sldMkLst>
          <pc:docMk/>
          <pc:sldMk cId="4005841195" sldId="1854"/>
        </pc:sldMkLst>
        <pc:spChg chg="mod">
          <ac:chgData name="Dan Jenkins" userId="0cbe366903348d38" providerId="LiveId" clId="{DCB785B2-37BE-46C1-BD18-725B277FC67B}" dt="2023-09-10T10:56:08.434" v="180" actId="6549"/>
          <ac:spMkLst>
            <pc:docMk/>
            <pc:sldMk cId="4005841195" sldId="1854"/>
            <ac:spMk id="2" creationId="{C00FF94F-23E8-D07A-4CEE-9A4BBE937535}"/>
          </ac:spMkLst>
        </pc:spChg>
      </pc:sldChg>
      <pc:sldChg chg="delSp modSp mod">
        <pc:chgData name="Dan Jenkins" userId="0cbe366903348d38" providerId="LiveId" clId="{DCB785B2-37BE-46C1-BD18-725B277FC67B}" dt="2023-09-10T10:45:08.883" v="47"/>
        <pc:sldMkLst>
          <pc:docMk/>
          <pc:sldMk cId="496242058" sldId="1866"/>
        </pc:sldMkLst>
        <pc:spChg chg="del mod">
          <ac:chgData name="Dan Jenkins" userId="0cbe366903348d38" providerId="LiveId" clId="{DCB785B2-37BE-46C1-BD18-725B277FC67B}" dt="2023-09-10T10:45:08.883" v="47"/>
          <ac:spMkLst>
            <pc:docMk/>
            <pc:sldMk cId="496242058" sldId="1866"/>
            <ac:spMk id="2" creationId="{D14D9CD3-462A-A277-765F-E9383995E7D8}"/>
          </ac:spMkLst>
        </pc:spChg>
      </pc:sldChg>
      <pc:sldChg chg="modSp mod">
        <pc:chgData name="Dan Jenkins" userId="0cbe366903348d38" providerId="LiveId" clId="{DCB785B2-37BE-46C1-BD18-725B277FC67B}" dt="2023-09-10T10:55:42.096" v="173" actId="6549"/>
        <pc:sldMkLst>
          <pc:docMk/>
          <pc:sldMk cId="1420845436" sldId="1867"/>
        </pc:sldMkLst>
        <pc:spChg chg="mod">
          <ac:chgData name="Dan Jenkins" userId="0cbe366903348d38" providerId="LiveId" clId="{DCB785B2-37BE-46C1-BD18-725B277FC67B}" dt="2023-09-10T10:55:42.096" v="173" actId="6549"/>
          <ac:spMkLst>
            <pc:docMk/>
            <pc:sldMk cId="1420845436" sldId="1867"/>
            <ac:spMk id="2" creationId="{D14D9CD3-462A-A277-765F-E9383995E7D8}"/>
          </ac:spMkLst>
        </pc:spChg>
      </pc:sldChg>
      <pc:sldChg chg="modSp add mod">
        <pc:chgData name="Dan Jenkins" userId="0cbe366903348d38" providerId="LiveId" clId="{DCB785B2-37BE-46C1-BD18-725B277FC67B}" dt="2023-09-10T10:32:45.346" v="10" actId="207"/>
        <pc:sldMkLst>
          <pc:docMk/>
          <pc:sldMk cId="4231668922" sldId="1868"/>
        </pc:sldMkLst>
        <pc:spChg chg="mod">
          <ac:chgData name="Dan Jenkins" userId="0cbe366903348d38" providerId="LiveId" clId="{DCB785B2-37BE-46C1-BD18-725B277FC67B}" dt="2023-09-10T10:32:45.346" v="10" actId="207"/>
          <ac:spMkLst>
            <pc:docMk/>
            <pc:sldMk cId="4231668922" sldId="1868"/>
            <ac:spMk id="2" creationId="{D14D9CD3-462A-A277-765F-E9383995E7D8}"/>
          </ac:spMkLst>
        </pc:spChg>
      </pc:sldChg>
      <pc:sldChg chg="modSp add mod">
        <pc:chgData name="Dan Jenkins" userId="0cbe366903348d38" providerId="LiveId" clId="{DCB785B2-37BE-46C1-BD18-725B277FC67B}" dt="2023-09-10T10:41:05.896" v="12" actId="6549"/>
        <pc:sldMkLst>
          <pc:docMk/>
          <pc:sldMk cId="2550812665" sldId="1869"/>
        </pc:sldMkLst>
        <pc:spChg chg="mod">
          <ac:chgData name="Dan Jenkins" userId="0cbe366903348d38" providerId="LiveId" clId="{DCB785B2-37BE-46C1-BD18-725B277FC67B}" dt="2023-09-10T10:41:05.896" v="12" actId="6549"/>
          <ac:spMkLst>
            <pc:docMk/>
            <pc:sldMk cId="2550812665" sldId="1869"/>
            <ac:spMk id="2" creationId="{D14D9CD3-462A-A277-765F-E9383995E7D8}"/>
          </ac:spMkLst>
        </pc:spChg>
      </pc:sldChg>
      <pc:sldChg chg="modSp add mod">
        <pc:chgData name="Dan Jenkins" userId="0cbe366903348d38" providerId="LiveId" clId="{DCB785B2-37BE-46C1-BD18-725B277FC67B}" dt="2023-09-10T10:41:28.925" v="14" actId="6549"/>
        <pc:sldMkLst>
          <pc:docMk/>
          <pc:sldMk cId="2857201255" sldId="1870"/>
        </pc:sldMkLst>
        <pc:spChg chg="mod">
          <ac:chgData name="Dan Jenkins" userId="0cbe366903348d38" providerId="LiveId" clId="{DCB785B2-37BE-46C1-BD18-725B277FC67B}" dt="2023-09-10T10:41:28.925" v="14" actId="6549"/>
          <ac:spMkLst>
            <pc:docMk/>
            <pc:sldMk cId="2857201255" sldId="1870"/>
            <ac:spMk id="2" creationId="{D14D9CD3-462A-A277-765F-E9383995E7D8}"/>
          </ac:spMkLst>
        </pc:spChg>
      </pc:sldChg>
      <pc:sldChg chg="modSp add mod">
        <pc:chgData name="Dan Jenkins" userId="0cbe366903348d38" providerId="LiveId" clId="{DCB785B2-37BE-46C1-BD18-725B277FC67B}" dt="2023-09-10T10:42:01.836" v="19" actId="20577"/>
        <pc:sldMkLst>
          <pc:docMk/>
          <pc:sldMk cId="2139249036" sldId="1871"/>
        </pc:sldMkLst>
        <pc:spChg chg="mod">
          <ac:chgData name="Dan Jenkins" userId="0cbe366903348d38" providerId="LiveId" clId="{DCB785B2-37BE-46C1-BD18-725B277FC67B}" dt="2023-09-10T10:42:01.836" v="19" actId="20577"/>
          <ac:spMkLst>
            <pc:docMk/>
            <pc:sldMk cId="2139249036" sldId="1871"/>
            <ac:spMk id="2" creationId="{D14D9CD3-462A-A277-765F-E9383995E7D8}"/>
          </ac:spMkLst>
        </pc:spChg>
      </pc:sldChg>
      <pc:sldChg chg="modSp add mod">
        <pc:chgData name="Dan Jenkins" userId="0cbe366903348d38" providerId="LiveId" clId="{DCB785B2-37BE-46C1-BD18-725B277FC67B}" dt="2023-09-10T10:42:54.437" v="24" actId="6549"/>
        <pc:sldMkLst>
          <pc:docMk/>
          <pc:sldMk cId="763880545" sldId="1872"/>
        </pc:sldMkLst>
        <pc:spChg chg="mod">
          <ac:chgData name="Dan Jenkins" userId="0cbe366903348d38" providerId="LiveId" clId="{DCB785B2-37BE-46C1-BD18-725B277FC67B}" dt="2023-09-10T10:42:54.437" v="24" actId="6549"/>
          <ac:spMkLst>
            <pc:docMk/>
            <pc:sldMk cId="763880545" sldId="1872"/>
            <ac:spMk id="2" creationId="{D14D9CD3-462A-A277-765F-E9383995E7D8}"/>
          </ac:spMkLst>
        </pc:spChg>
        <pc:spChg chg="mod">
          <ac:chgData name="Dan Jenkins" userId="0cbe366903348d38" providerId="LiveId" clId="{DCB785B2-37BE-46C1-BD18-725B277FC67B}" dt="2023-09-10T10:42:29.380" v="22" actId="207"/>
          <ac:spMkLst>
            <pc:docMk/>
            <pc:sldMk cId="763880545" sldId="1872"/>
            <ac:spMk id="86" creationId="{00000000-0000-0000-0000-000000000000}"/>
          </ac:spMkLst>
        </pc:spChg>
      </pc:sldChg>
      <pc:sldChg chg="modSp add mod">
        <pc:chgData name="Dan Jenkins" userId="0cbe366903348d38" providerId="LiveId" clId="{DCB785B2-37BE-46C1-BD18-725B277FC67B}" dt="2023-09-10T10:43:22.215" v="26" actId="6549"/>
        <pc:sldMkLst>
          <pc:docMk/>
          <pc:sldMk cId="3717496069" sldId="1873"/>
        </pc:sldMkLst>
        <pc:spChg chg="mod">
          <ac:chgData name="Dan Jenkins" userId="0cbe366903348d38" providerId="LiveId" clId="{DCB785B2-37BE-46C1-BD18-725B277FC67B}" dt="2023-09-10T10:43:22.215" v="26" actId="6549"/>
          <ac:spMkLst>
            <pc:docMk/>
            <pc:sldMk cId="3717496069" sldId="1873"/>
            <ac:spMk id="2" creationId="{D14D9CD3-462A-A277-765F-E9383995E7D8}"/>
          </ac:spMkLst>
        </pc:spChg>
      </pc:sldChg>
      <pc:sldChg chg="modSp add mod">
        <pc:chgData name="Dan Jenkins" userId="0cbe366903348d38" providerId="LiveId" clId="{DCB785B2-37BE-46C1-BD18-725B277FC67B}" dt="2023-09-10T10:43:39.997" v="31" actId="6549"/>
        <pc:sldMkLst>
          <pc:docMk/>
          <pc:sldMk cId="1875408704" sldId="1874"/>
        </pc:sldMkLst>
        <pc:spChg chg="mod">
          <ac:chgData name="Dan Jenkins" userId="0cbe366903348d38" providerId="LiveId" clId="{DCB785B2-37BE-46C1-BD18-725B277FC67B}" dt="2023-09-10T10:43:39.997" v="31" actId="6549"/>
          <ac:spMkLst>
            <pc:docMk/>
            <pc:sldMk cId="1875408704" sldId="1874"/>
            <ac:spMk id="2" creationId="{D14D9CD3-462A-A277-765F-E9383995E7D8}"/>
          </ac:spMkLst>
        </pc:spChg>
      </pc:sldChg>
      <pc:sldChg chg="modSp add mod">
        <pc:chgData name="Dan Jenkins" userId="0cbe366903348d38" providerId="LiveId" clId="{DCB785B2-37BE-46C1-BD18-725B277FC67B}" dt="2023-09-10T10:43:59.502" v="33" actId="207"/>
        <pc:sldMkLst>
          <pc:docMk/>
          <pc:sldMk cId="1371595158" sldId="1875"/>
        </pc:sldMkLst>
        <pc:spChg chg="mod">
          <ac:chgData name="Dan Jenkins" userId="0cbe366903348d38" providerId="LiveId" clId="{DCB785B2-37BE-46C1-BD18-725B277FC67B}" dt="2023-09-10T10:43:59.502" v="33" actId="207"/>
          <ac:spMkLst>
            <pc:docMk/>
            <pc:sldMk cId="1371595158" sldId="1875"/>
            <ac:spMk id="2" creationId="{D14D9CD3-462A-A277-765F-E9383995E7D8}"/>
          </ac:spMkLst>
        </pc:spChg>
      </pc:sldChg>
      <pc:sldChg chg="modSp add mod">
        <pc:chgData name="Dan Jenkins" userId="0cbe366903348d38" providerId="LiveId" clId="{DCB785B2-37BE-46C1-BD18-725B277FC67B}" dt="2023-09-10T10:45:21.456" v="48" actId="6549"/>
        <pc:sldMkLst>
          <pc:docMk/>
          <pc:sldMk cId="3737469834" sldId="1876"/>
        </pc:sldMkLst>
        <pc:spChg chg="mod">
          <ac:chgData name="Dan Jenkins" userId="0cbe366903348d38" providerId="LiveId" clId="{DCB785B2-37BE-46C1-BD18-725B277FC67B}" dt="2023-09-10T10:45:21.456" v="48" actId="6549"/>
          <ac:spMkLst>
            <pc:docMk/>
            <pc:sldMk cId="3737469834" sldId="1876"/>
            <ac:spMk id="2" creationId="{D14D9CD3-462A-A277-765F-E9383995E7D8}"/>
          </ac:spMkLst>
        </pc:spChg>
      </pc:sldChg>
      <pc:sldChg chg="modSp add mod">
        <pc:chgData name="Dan Jenkins" userId="0cbe366903348d38" providerId="LiveId" clId="{DCB785B2-37BE-46C1-BD18-725B277FC67B}" dt="2023-09-10T10:45:51.381" v="50" actId="6549"/>
        <pc:sldMkLst>
          <pc:docMk/>
          <pc:sldMk cId="2277877597" sldId="1877"/>
        </pc:sldMkLst>
        <pc:spChg chg="mod">
          <ac:chgData name="Dan Jenkins" userId="0cbe366903348d38" providerId="LiveId" clId="{DCB785B2-37BE-46C1-BD18-725B277FC67B}" dt="2023-09-10T10:45:51.381" v="50" actId="6549"/>
          <ac:spMkLst>
            <pc:docMk/>
            <pc:sldMk cId="2277877597" sldId="1877"/>
            <ac:spMk id="2" creationId="{D14D9CD3-462A-A277-765F-E9383995E7D8}"/>
          </ac:spMkLst>
        </pc:spChg>
      </pc:sldChg>
      <pc:sldChg chg="modSp add mod">
        <pc:chgData name="Dan Jenkins" userId="0cbe366903348d38" providerId="LiveId" clId="{DCB785B2-37BE-46C1-BD18-725B277FC67B}" dt="2023-09-10T10:47:29.178" v="107" actId="6549"/>
        <pc:sldMkLst>
          <pc:docMk/>
          <pc:sldMk cId="108518313" sldId="1878"/>
        </pc:sldMkLst>
        <pc:spChg chg="mod">
          <ac:chgData name="Dan Jenkins" userId="0cbe366903348d38" providerId="LiveId" clId="{DCB785B2-37BE-46C1-BD18-725B277FC67B}" dt="2023-09-10T10:47:29.178" v="107" actId="6549"/>
          <ac:spMkLst>
            <pc:docMk/>
            <pc:sldMk cId="108518313" sldId="1878"/>
            <ac:spMk id="2" creationId="{D14D9CD3-462A-A277-765F-E9383995E7D8}"/>
          </ac:spMkLst>
        </pc:spChg>
      </pc:sldChg>
      <pc:sldChg chg="modSp add mod">
        <pc:chgData name="Dan Jenkins" userId="0cbe366903348d38" providerId="LiveId" clId="{DCB785B2-37BE-46C1-BD18-725B277FC67B}" dt="2023-09-10T10:49:31.591" v="134" actId="207"/>
        <pc:sldMkLst>
          <pc:docMk/>
          <pc:sldMk cId="536378357" sldId="1879"/>
        </pc:sldMkLst>
        <pc:spChg chg="mod">
          <ac:chgData name="Dan Jenkins" userId="0cbe366903348d38" providerId="LiveId" clId="{DCB785B2-37BE-46C1-BD18-725B277FC67B}" dt="2023-09-10T10:49:31.591" v="134" actId="207"/>
          <ac:spMkLst>
            <pc:docMk/>
            <pc:sldMk cId="536378357" sldId="1879"/>
            <ac:spMk id="2" creationId="{D14D9CD3-462A-A277-765F-E9383995E7D8}"/>
          </ac:spMkLst>
        </pc:spChg>
      </pc:sldChg>
      <pc:sldChg chg="addSp delSp modSp add mod">
        <pc:chgData name="Dan Jenkins" userId="0cbe366903348d38" providerId="LiveId" clId="{DCB785B2-37BE-46C1-BD18-725B277FC67B}" dt="2023-09-10T10:50:12.429" v="149" actId="6549"/>
        <pc:sldMkLst>
          <pc:docMk/>
          <pc:sldMk cId="581583650" sldId="1880"/>
        </pc:sldMkLst>
        <pc:spChg chg="mod">
          <ac:chgData name="Dan Jenkins" userId="0cbe366903348d38" providerId="LiveId" clId="{DCB785B2-37BE-46C1-BD18-725B277FC67B}" dt="2023-09-10T10:50:12.429" v="149" actId="6549"/>
          <ac:spMkLst>
            <pc:docMk/>
            <pc:sldMk cId="581583650" sldId="1880"/>
            <ac:spMk id="2" creationId="{D14D9CD3-462A-A277-765F-E9383995E7D8}"/>
          </ac:spMkLst>
        </pc:spChg>
        <pc:graphicFrameChg chg="add del mod modGraphic">
          <ac:chgData name="Dan Jenkins" userId="0cbe366903348d38" providerId="LiveId" clId="{DCB785B2-37BE-46C1-BD18-725B277FC67B}" dt="2023-09-10T10:48:36.768" v="132" actId="27309"/>
          <ac:graphicFrameMkLst>
            <pc:docMk/>
            <pc:sldMk cId="581583650" sldId="1880"/>
            <ac:graphicFrameMk id="4" creationId="{C5F8DD24-D45D-2FED-883D-AD61CB04FC91}"/>
          </ac:graphicFrameMkLst>
        </pc:graphicFrameChg>
      </pc:sldChg>
      <pc:sldChg chg="addSp delSp modSp add del mod">
        <pc:chgData name="Dan Jenkins" userId="0cbe366903348d38" providerId="LiveId" clId="{DCB785B2-37BE-46C1-BD18-725B277FC67B}" dt="2023-09-10T10:50:33.491" v="150" actId="2696"/>
        <pc:sldMkLst>
          <pc:docMk/>
          <pc:sldMk cId="87366509" sldId="1881"/>
        </pc:sldMkLst>
        <pc:spChg chg="add del mod">
          <ac:chgData name="Dan Jenkins" userId="0cbe366903348d38" providerId="LiveId" clId="{DCB785B2-37BE-46C1-BD18-725B277FC67B}" dt="2023-09-10T10:44:39.857" v="44" actId="6549"/>
          <ac:spMkLst>
            <pc:docMk/>
            <pc:sldMk cId="87366509" sldId="1881"/>
            <ac:spMk id="2" creationId="{D14D9CD3-462A-A277-765F-E9383995E7D8}"/>
          </ac:spMkLst>
        </pc:spChg>
      </pc:sldChg>
      <pc:sldChg chg="modSp add mod">
        <pc:chgData name="Dan Jenkins" userId="0cbe366903348d38" providerId="LiveId" clId="{DCB785B2-37BE-46C1-BD18-725B277FC67B}" dt="2023-09-10T10:51:38.295" v="157" actId="6549"/>
        <pc:sldMkLst>
          <pc:docMk/>
          <pc:sldMk cId="3198489070" sldId="1881"/>
        </pc:sldMkLst>
        <pc:spChg chg="mod">
          <ac:chgData name="Dan Jenkins" userId="0cbe366903348d38" providerId="LiveId" clId="{DCB785B2-37BE-46C1-BD18-725B277FC67B}" dt="2023-09-10T10:51:38.295" v="157" actId="6549"/>
          <ac:spMkLst>
            <pc:docMk/>
            <pc:sldMk cId="3198489070" sldId="1881"/>
            <ac:spMk id="2" creationId="{D14D9CD3-462A-A277-765F-E9383995E7D8}"/>
          </ac:spMkLst>
        </pc:spChg>
      </pc:sldChg>
      <pc:sldChg chg="modSp add mod">
        <pc:chgData name="Dan Jenkins" userId="0cbe366903348d38" providerId="LiveId" clId="{DCB785B2-37BE-46C1-BD18-725B277FC67B}" dt="2023-09-10T10:52:05.272" v="159" actId="6549"/>
        <pc:sldMkLst>
          <pc:docMk/>
          <pc:sldMk cId="3892459355" sldId="1882"/>
        </pc:sldMkLst>
        <pc:spChg chg="mod">
          <ac:chgData name="Dan Jenkins" userId="0cbe366903348d38" providerId="LiveId" clId="{DCB785B2-37BE-46C1-BD18-725B277FC67B}" dt="2023-09-10T10:52:05.272" v="159" actId="6549"/>
          <ac:spMkLst>
            <pc:docMk/>
            <pc:sldMk cId="3892459355" sldId="1882"/>
            <ac:spMk id="2" creationId="{D14D9CD3-462A-A277-765F-E9383995E7D8}"/>
          </ac:spMkLst>
        </pc:spChg>
      </pc:sldChg>
      <pc:sldChg chg="modSp add del mod">
        <pc:chgData name="Dan Jenkins" userId="0cbe366903348d38" providerId="LiveId" clId="{DCB785B2-37BE-46C1-BD18-725B277FC67B}" dt="2023-09-10T10:52:42.588" v="161" actId="2696"/>
        <pc:sldMkLst>
          <pc:docMk/>
          <pc:sldMk cId="2043938921" sldId="1883"/>
        </pc:sldMkLst>
        <pc:spChg chg="mod">
          <ac:chgData name="Dan Jenkins" userId="0cbe366903348d38" providerId="LiveId" clId="{DCB785B2-37BE-46C1-BD18-725B277FC67B}" dt="2023-09-10T10:52:20.087" v="160" actId="6549"/>
          <ac:spMkLst>
            <pc:docMk/>
            <pc:sldMk cId="2043938921" sldId="1883"/>
            <ac:spMk id="2" creationId="{D14D9CD3-462A-A277-765F-E9383995E7D8}"/>
          </ac:spMkLst>
        </pc:spChg>
      </pc:sldChg>
      <pc:sldChg chg="modSp add mod">
        <pc:chgData name="Dan Jenkins" userId="0cbe366903348d38" providerId="LiveId" clId="{DCB785B2-37BE-46C1-BD18-725B277FC67B}" dt="2023-09-10T10:53:57.914" v="164" actId="6549"/>
        <pc:sldMkLst>
          <pc:docMk/>
          <pc:sldMk cId="206875395" sldId="1884"/>
        </pc:sldMkLst>
        <pc:spChg chg="mod">
          <ac:chgData name="Dan Jenkins" userId="0cbe366903348d38" providerId="LiveId" clId="{DCB785B2-37BE-46C1-BD18-725B277FC67B}" dt="2023-09-10T10:53:57.914" v="164" actId="6549"/>
          <ac:spMkLst>
            <pc:docMk/>
            <pc:sldMk cId="206875395" sldId="1884"/>
            <ac:spMk id="2" creationId="{D14D9CD3-462A-A277-765F-E9383995E7D8}"/>
          </ac:spMkLst>
        </pc:spChg>
      </pc:sldChg>
      <pc:sldChg chg="modSp add mod">
        <pc:chgData name="Dan Jenkins" userId="0cbe366903348d38" providerId="LiveId" clId="{DCB785B2-37BE-46C1-BD18-725B277FC67B}" dt="2023-09-10T10:54:16.473" v="165" actId="207"/>
        <pc:sldMkLst>
          <pc:docMk/>
          <pc:sldMk cId="548390032" sldId="1885"/>
        </pc:sldMkLst>
        <pc:spChg chg="mod">
          <ac:chgData name="Dan Jenkins" userId="0cbe366903348d38" providerId="LiveId" clId="{DCB785B2-37BE-46C1-BD18-725B277FC67B}" dt="2023-09-10T10:54:16.473" v="165" actId="207"/>
          <ac:spMkLst>
            <pc:docMk/>
            <pc:sldMk cId="548390032" sldId="1885"/>
            <ac:spMk id="2" creationId="{D14D9CD3-462A-A277-765F-E9383995E7D8}"/>
          </ac:spMkLst>
        </pc:spChg>
      </pc:sldChg>
      <pc:sldChg chg="modSp add del mod">
        <pc:chgData name="Dan Jenkins" userId="0cbe366903348d38" providerId="LiveId" clId="{DCB785B2-37BE-46C1-BD18-725B277FC67B}" dt="2023-09-10T10:55:43.017" v="174" actId="207"/>
        <pc:sldMkLst>
          <pc:docMk/>
          <pc:sldMk cId="938652443" sldId="1886"/>
        </pc:sldMkLst>
        <pc:spChg chg="mod">
          <ac:chgData name="Dan Jenkins" userId="0cbe366903348d38" providerId="LiveId" clId="{DCB785B2-37BE-46C1-BD18-725B277FC67B}" dt="2023-09-10T10:55:43.017" v="174" actId="207"/>
          <ac:spMkLst>
            <pc:docMk/>
            <pc:sldMk cId="938652443" sldId="1886"/>
            <ac:spMk id="2" creationId="{D14D9CD3-462A-A277-765F-E9383995E7D8}"/>
          </ac:spMkLst>
        </pc:spChg>
      </pc:sldChg>
      <pc:sldChg chg="modSp add mod">
        <pc:chgData name="Dan Jenkins" userId="0cbe366903348d38" providerId="LiveId" clId="{DCB785B2-37BE-46C1-BD18-725B277FC67B}" dt="2023-09-10T10:56:17.001" v="181" actId="6549"/>
        <pc:sldMkLst>
          <pc:docMk/>
          <pc:sldMk cId="858835953" sldId="1887"/>
        </pc:sldMkLst>
        <pc:spChg chg="mod">
          <ac:chgData name="Dan Jenkins" userId="0cbe366903348d38" providerId="LiveId" clId="{DCB785B2-37BE-46C1-BD18-725B277FC67B}" dt="2023-09-10T10:56:17.001" v="181" actId="6549"/>
          <ac:spMkLst>
            <pc:docMk/>
            <pc:sldMk cId="858835953" sldId="1887"/>
            <ac:spMk id="2" creationId="{C00FF94F-23E8-D07A-4CEE-9A4BBE937535}"/>
          </ac:spMkLst>
        </pc:spChg>
      </pc:sldChg>
      <pc:sldChg chg="modSp add mod">
        <pc:chgData name="Dan Jenkins" userId="0cbe366903348d38" providerId="LiveId" clId="{DCB785B2-37BE-46C1-BD18-725B277FC67B}" dt="2023-09-10T10:56:24.293" v="182" actId="6549"/>
        <pc:sldMkLst>
          <pc:docMk/>
          <pc:sldMk cId="584550189" sldId="1888"/>
        </pc:sldMkLst>
        <pc:spChg chg="mod">
          <ac:chgData name="Dan Jenkins" userId="0cbe366903348d38" providerId="LiveId" clId="{DCB785B2-37BE-46C1-BD18-725B277FC67B}" dt="2023-09-10T10:56:24.293" v="182" actId="6549"/>
          <ac:spMkLst>
            <pc:docMk/>
            <pc:sldMk cId="584550189" sldId="1888"/>
            <ac:spMk id="2" creationId="{C00FF94F-23E8-D07A-4CEE-9A4BBE937535}"/>
          </ac:spMkLst>
        </pc:spChg>
      </pc:sldChg>
      <pc:sldChg chg="add del">
        <pc:chgData name="Dan Jenkins" userId="0cbe366903348d38" providerId="LiveId" clId="{DCB785B2-37BE-46C1-BD18-725B277FC67B}" dt="2023-09-10T10:57:13.621" v="186" actId="2696"/>
        <pc:sldMkLst>
          <pc:docMk/>
          <pc:sldMk cId="202745933" sldId="1889"/>
        </pc:sldMkLst>
      </pc:sldChg>
      <pc:sldChg chg="modSp add mod">
        <pc:chgData name="Dan Jenkins" userId="0cbe366903348d38" providerId="LiveId" clId="{DCB785B2-37BE-46C1-BD18-725B277FC67B}" dt="2023-09-10T10:56:32.170" v="183" actId="6549"/>
        <pc:sldMkLst>
          <pc:docMk/>
          <pc:sldMk cId="167157137" sldId="1890"/>
        </pc:sldMkLst>
        <pc:spChg chg="mod">
          <ac:chgData name="Dan Jenkins" userId="0cbe366903348d38" providerId="LiveId" clId="{DCB785B2-37BE-46C1-BD18-725B277FC67B}" dt="2023-09-10T10:56:32.170" v="183" actId="6549"/>
          <ac:spMkLst>
            <pc:docMk/>
            <pc:sldMk cId="167157137" sldId="1890"/>
            <ac:spMk id="2" creationId="{C00FF94F-23E8-D07A-4CEE-9A4BBE937535}"/>
          </ac:spMkLst>
        </pc:spChg>
      </pc:sldChg>
      <pc:sldChg chg="modSp add mod">
        <pc:chgData name="Dan Jenkins" userId="0cbe366903348d38" providerId="LiveId" clId="{DCB785B2-37BE-46C1-BD18-725B277FC67B}" dt="2023-09-10T10:56:50.757" v="185" actId="6549"/>
        <pc:sldMkLst>
          <pc:docMk/>
          <pc:sldMk cId="771511582" sldId="1891"/>
        </pc:sldMkLst>
        <pc:spChg chg="mod">
          <ac:chgData name="Dan Jenkins" userId="0cbe366903348d38" providerId="LiveId" clId="{DCB785B2-37BE-46C1-BD18-725B277FC67B}" dt="2023-09-10T10:56:50.757" v="185" actId="6549"/>
          <ac:spMkLst>
            <pc:docMk/>
            <pc:sldMk cId="771511582" sldId="1891"/>
            <ac:spMk id="2" creationId="{C00FF94F-23E8-D07A-4CEE-9A4BBE937535}"/>
          </ac:spMkLst>
        </pc:spChg>
      </pc:sldChg>
      <pc:sldChg chg="add">
        <pc:chgData name="Dan Jenkins" userId="0cbe366903348d38" providerId="LiveId" clId="{DCB785B2-37BE-46C1-BD18-725B277FC67B}" dt="2023-09-10T10:56:44.026" v="184" actId="2890"/>
        <pc:sldMkLst>
          <pc:docMk/>
          <pc:sldMk cId="1568205552" sldId="189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3863" y="704850"/>
            <a:ext cx="6256337"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459526"/>
            <a:ext cx="5681980" cy="4224814"/>
          </a:xfrm>
          <a:prstGeom prst="rect">
            <a:avLst/>
          </a:prstGeom>
          <a:noFill/>
          <a:ln>
            <a:noFill/>
          </a:ln>
        </p:spPr>
        <p:txBody>
          <a:bodyPr spcFirstLastPara="1" wrap="square" lIns="94213" tIns="94213" rIns="94213" bIns="94213"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174738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551662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302833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458448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179847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71639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868167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287044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998549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026038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241894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27790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442570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751550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704961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245866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82855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933114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009992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0199975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3370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988233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75582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06921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678640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696294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365480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461361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566720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156784" y="-168967"/>
            <a:ext cx="11878432" cy="2108493"/>
          </a:xfrm>
          <a:prstGeom prst="rect">
            <a:avLst/>
          </a:prstGeom>
          <a:noFill/>
          <a:ln>
            <a:noFill/>
          </a:ln>
        </p:spPr>
        <p:txBody>
          <a:bodyPr spcFirstLastPara="1" wrap="square" lIns="91425" tIns="45700" rIns="91425" bIns="45700" anchor="ctr" anchorCtr="0">
            <a:noAutofit/>
          </a:bodyPr>
          <a:lstStyle/>
          <a:p>
            <a:pPr marR="0" rtl="0"/>
            <a:r>
              <a:rPr lang="en-US" sz="5400" b="1" dirty="0">
                <a:solidFill>
                  <a:srgbClr val="FFFF00"/>
                </a:solidFill>
              </a:rPr>
              <a:t>The Aroma of Heaven</a:t>
            </a:r>
            <a:endParaRPr sz="4800" dirty="0">
              <a:solidFill>
                <a:srgbClr val="FFFF00"/>
              </a:solidFill>
            </a:endParaRPr>
          </a:p>
        </p:txBody>
      </p:sp>
      <p:sp>
        <p:nvSpPr>
          <p:cNvPr id="81" name="Google Shape;81;p13"/>
          <p:cNvSpPr txBox="1">
            <a:spLocks noGrp="1"/>
          </p:cNvSpPr>
          <p:nvPr>
            <p:ph type="subTitle" idx="1"/>
          </p:nvPr>
        </p:nvSpPr>
        <p:spPr>
          <a:xfrm>
            <a:off x="7065819" y="6113695"/>
            <a:ext cx="4891458"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dirty="0"/>
              <a:t>Rom. 12:1-2</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Understanding O.T. Sacrifice</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690151"/>
            <a:ext cx="10964351" cy="418576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Sacrifice is not just a N.T. concept first found in Romans 12</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Sacrifice of Abel shows importance of sacrifice to Him in His way</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Sacrifice of Noah shows God’s view of burning animal carcass—Gen. 8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Burning animal sacrifice was the aroma of heaven—Lev. 1:13,17</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Solomon’s temple sacrifice: 22,000 bulls, 120,000 sheep--1 Kings 8:63</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Imagine a devout Jew bringing his sacrifice to the temple, yearly</a:t>
            </a: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Consider the immense amount of labor at Jew’s annual feasts</a:t>
            </a:r>
          </a:p>
        </p:txBody>
      </p:sp>
    </p:spTree>
    <p:extLst>
      <p:ext uri="{BB962C8B-B14F-4D97-AF65-F5344CB8AC3E}">
        <p14:creationId xmlns:p14="http://schemas.microsoft.com/office/powerpoint/2010/main" val="1875408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Understanding O.T. Sacrifice</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690151"/>
            <a:ext cx="10964351" cy="4770537"/>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Sacrifice is not just a N.T. concept first found in Romans 12</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Sacrifice of Abel shows importance of sacrifice to Him in His way</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Sacrifice of Noah shows God’s view of burning animal carcass—Gen. 8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Burning animal sacrifice was the aroma of heaven—Lev. 1:13,17</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Solomon’s temple sacrifice: 22,000 bulls, 120,000 sheep--1 Kings 8:63</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Imagine a devout Jew bringing his sacrifice to the temple, yearly</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Consider the immense amount of labor at Jew’s annual feasts</a:t>
            </a: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Yet heaven always rejoiced and saw it as a sweet smelling aroma</a:t>
            </a:r>
            <a:endParaRPr lang="en-US" sz="23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71595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Three Sacrifices We Make to Heaven</a:t>
            </a:r>
          </a:p>
        </p:txBody>
      </p:sp>
    </p:spTree>
    <p:extLst>
      <p:ext uri="{BB962C8B-B14F-4D97-AF65-F5344CB8AC3E}">
        <p14:creationId xmlns:p14="http://schemas.microsoft.com/office/powerpoint/2010/main" val="4962420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Three Sacrifices We Make to Heaven</a:t>
            </a:r>
          </a:p>
        </p:txBody>
      </p:sp>
      <p:sp>
        <p:nvSpPr>
          <p:cNvPr id="2" name="TextBox 1">
            <a:extLst>
              <a:ext uri="{FF2B5EF4-FFF2-40B4-BE49-F238E27FC236}">
                <a16:creationId xmlns:a16="http://schemas.microsoft.com/office/drawing/2014/main" id="{D14D9CD3-462A-A277-765F-E9383995E7D8}"/>
              </a:ext>
            </a:extLst>
          </p:cNvPr>
          <p:cNvSpPr txBox="1">
            <a:spLocks noGrp="1" noRot="1" noMove="1" noResize="1" noEditPoints="1" noAdjustHandles="1" noChangeArrowheads="1" noChangeShapeType="1"/>
          </p:cNvSpPr>
          <p:nvPr/>
        </p:nvSpPr>
        <p:spPr>
          <a:xfrm>
            <a:off x="674370" y="1667291"/>
            <a:ext cx="10229157" cy="1938992"/>
          </a:xfrm>
          <a:prstGeom prst="rect">
            <a:avLst/>
          </a:prstGeom>
          <a:noFill/>
        </p:spPr>
        <p:txBody>
          <a:bodyPr wrap="square" rtlCol="0">
            <a:spAutoFit/>
          </a:bodyPr>
          <a:lstStyle/>
          <a:p>
            <a:pPr marL="571500" marR="0" indent="-571500" algn="just" rtl="0">
              <a:buClr>
                <a:schemeClr val="bg1"/>
              </a:buClr>
              <a:buFont typeface="Arial" panose="020B0604020202020204" pitchFamily="34" charset="0"/>
              <a:buChar char="•"/>
            </a:pPr>
            <a:r>
              <a:rPr lang="en-US" sz="3600" b="1" dirty="0">
                <a:solidFill>
                  <a:srgbClr val="FFFF00"/>
                </a:solidFill>
                <a:latin typeface="Calibri" panose="020F0502020204030204" pitchFamily="34" charset="0"/>
                <a:cs typeface="Calibri" panose="020F0502020204030204" pitchFamily="34" charset="0"/>
              </a:rPr>
              <a:t>Praising our God is our sacrifice</a:t>
            </a:r>
          </a:p>
          <a:p>
            <a:pPr marR="0" algn="just" rtl="0">
              <a:spcAft>
                <a:spcPts val="1200"/>
              </a:spcAft>
              <a:buClr>
                <a:schemeClr val="bg1"/>
              </a:buClr>
              <a:tabLst>
                <a:tab pos="623888" algn="l"/>
              </a:tabLst>
            </a:pPr>
            <a:r>
              <a:rPr lang="en-US" sz="2800" b="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“Therefore by Him let us continually offer the sacrifice of praise 	to God, that is, the fruit of our lips, giving thanks to His name.” 								Heb. </a:t>
            </a: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13:15</a:t>
            </a:r>
            <a:endParaRPr lang="en-US" sz="23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37469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Three Sacrifices We Make to Heaven</a:t>
            </a:r>
          </a:p>
        </p:txBody>
      </p:sp>
      <p:sp>
        <p:nvSpPr>
          <p:cNvPr id="2" name="TextBox 1">
            <a:extLst>
              <a:ext uri="{FF2B5EF4-FFF2-40B4-BE49-F238E27FC236}">
                <a16:creationId xmlns:a16="http://schemas.microsoft.com/office/drawing/2014/main" id="{D14D9CD3-462A-A277-765F-E9383995E7D8}"/>
              </a:ext>
            </a:extLst>
          </p:cNvPr>
          <p:cNvSpPr txBox="1">
            <a:spLocks noGrp="1" noRot="1" noMove="1" noResize="1" noEditPoints="1" noAdjustHandles="1" noChangeArrowheads="1" noChangeShapeType="1"/>
          </p:cNvSpPr>
          <p:nvPr/>
        </p:nvSpPr>
        <p:spPr>
          <a:xfrm>
            <a:off x="674370" y="1667291"/>
            <a:ext cx="10229157" cy="3000821"/>
          </a:xfrm>
          <a:prstGeom prst="rect">
            <a:avLst/>
          </a:prstGeom>
          <a:noFill/>
        </p:spPr>
        <p:txBody>
          <a:bodyPr wrap="square" rtlCol="0">
            <a:spAutoFit/>
          </a:bodyPr>
          <a:lstStyle/>
          <a:p>
            <a:pPr marL="571500" marR="0" indent="-571500" algn="just" rtl="0">
              <a:buClr>
                <a:schemeClr val="bg1"/>
              </a:buClr>
              <a:buFont typeface="Arial" panose="020B0604020202020204" pitchFamily="34" charset="0"/>
              <a:buChar char="•"/>
            </a:pPr>
            <a:r>
              <a:rPr lang="en-US" sz="3600" b="1" dirty="0">
                <a:solidFill>
                  <a:srgbClr val="FFFF00"/>
                </a:solidFill>
                <a:latin typeface="Calibri" panose="020F0502020204030204" pitchFamily="34" charset="0"/>
                <a:cs typeface="Calibri" panose="020F0502020204030204" pitchFamily="34" charset="0"/>
              </a:rPr>
              <a:t>Praising our God is our sacrifice</a:t>
            </a:r>
          </a:p>
          <a:p>
            <a:pPr marR="0" algn="just" rtl="0">
              <a:spcAft>
                <a:spcPts val="1200"/>
              </a:spcAft>
              <a:buClr>
                <a:schemeClr val="bg1"/>
              </a:buClr>
              <a:tabLst>
                <a:tab pos="623888" algn="l"/>
              </a:tabLst>
            </a:pPr>
            <a:r>
              <a:rPr lang="en-US" sz="2800" b="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“Therefore by Him let us continually offer the sacrifice of praise 	to God, that is, the fruit of our lips, giving thanks to His name.” 								Heb. </a:t>
            </a: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13:15</a:t>
            </a:r>
          </a:p>
          <a:p>
            <a:pPr marR="0" algn="just" rtl="0">
              <a:spcAft>
                <a:spcPts val="600"/>
              </a:spcAft>
              <a:buClr>
                <a:schemeClr val="bg1"/>
              </a:buClr>
            </a:pPr>
            <a:r>
              <a:rPr lang="en-US" sz="2700" b="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700" b="1"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  The sound is almost meaningless; the aroma is everything</a:t>
            </a:r>
          </a:p>
          <a:p>
            <a:pPr marR="0" algn="just" rtl="0">
              <a:spcAft>
                <a:spcPts val="600"/>
              </a:spcAft>
              <a:buClr>
                <a:schemeClr val="bg1"/>
              </a:buClr>
            </a:pPr>
            <a:r>
              <a:rPr lang="en-US" sz="27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endParaRPr lang="en-US" sz="23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77877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Three Sacrifices We Make to Heaven</a:t>
            </a:r>
          </a:p>
        </p:txBody>
      </p:sp>
      <p:sp>
        <p:nvSpPr>
          <p:cNvPr id="2" name="TextBox 1">
            <a:extLst>
              <a:ext uri="{FF2B5EF4-FFF2-40B4-BE49-F238E27FC236}">
                <a16:creationId xmlns:a16="http://schemas.microsoft.com/office/drawing/2014/main" id="{D14D9CD3-462A-A277-765F-E9383995E7D8}"/>
              </a:ext>
            </a:extLst>
          </p:cNvPr>
          <p:cNvSpPr txBox="1">
            <a:spLocks noGrp="1" noRot="1" noMove="1" noResize="1" noEditPoints="1" noAdjustHandles="1" noChangeArrowheads="1" noChangeShapeType="1"/>
          </p:cNvSpPr>
          <p:nvPr/>
        </p:nvSpPr>
        <p:spPr>
          <a:xfrm>
            <a:off x="674370" y="1667291"/>
            <a:ext cx="10229157" cy="3000821"/>
          </a:xfrm>
          <a:prstGeom prst="rect">
            <a:avLst/>
          </a:prstGeom>
          <a:noFill/>
        </p:spPr>
        <p:txBody>
          <a:bodyPr wrap="square" rtlCol="0">
            <a:spAutoFit/>
          </a:bodyPr>
          <a:lstStyle/>
          <a:p>
            <a:pPr marL="571500" marR="0" indent="-571500" algn="just" rtl="0">
              <a:buClr>
                <a:schemeClr val="bg1"/>
              </a:buClr>
              <a:buFont typeface="Arial" panose="020B0604020202020204" pitchFamily="34" charset="0"/>
              <a:buChar char="•"/>
            </a:pPr>
            <a:r>
              <a:rPr lang="en-US" sz="3600" b="1" dirty="0">
                <a:solidFill>
                  <a:srgbClr val="FFFF00"/>
                </a:solidFill>
                <a:latin typeface="Calibri" panose="020F0502020204030204" pitchFamily="34" charset="0"/>
                <a:cs typeface="Calibri" panose="020F0502020204030204" pitchFamily="34" charset="0"/>
              </a:rPr>
              <a:t>Praising our God is our sacrifice</a:t>
            </a:r>
          </a:p>
          <a:p>
            <a:pPr marR="0" algn="just" rtl="0">
              <a:spcAft>
                <a:spcPts val="1200"/>
              </a:spcAft>
              <a:buClr>
                <a:schemeClr val="bg1"/>
              </a:buClr>
              <a:tabLst>
                <a:tab pos="623888" algn="l"/>
              </a:tabLst>
            </a:pPr>
            <a:r>
              <a:rPr lang="en-US" sz="2800" b="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“Therefore by Him let us continually offer the sacrifice of praise 	to God, that is, the fruit of our lips, giving thanks to His name.” 								Heb. </a:t>
            </a: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13:15</a:t>
            </a:r>
          </a:p>
          <a:p>
            <a:pPr marR="0" algn="just" rtl="0">
              <a:spcAft>
                <a:spcPts val="600"/>
              </a:spcAft>
              <a:buClr>
                <a:schemeClr val="bg1"/>
              </a:buClr>
            </a:pPr>
            <a:r>
              <a:rPr lang="en-US" sz="2700" b="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  The sound is almost meaningless; the aroma is everything</a:t>
            </a:r>
          </a:p>
          <a:p>
            <a:pPr marR="0" algn="just" rtl="0">
              <a:spcAft>
                <a:spcPts val="600"/>
              </a:spcAft>
              <a:buClr>
                <a:schemeClr val="bg1"/>
              </a:buClr>
            </a:pPr>
            <a:r>
              <a:rPr lang="en-US" sz="27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700" b="1" dirty="0">
                <a:solidFill>
                  <a:srgbClr val="FFFF00"/>
                </a:solidFill>
                <a:latin typeface="Calibri" panose="020F0502020204030204" pitchFamily="34" charset="0"/>
                <a:ea typeface="Calibri" panose="020F0502020204030204" pitchFamily="34" charset="0"/>
                <a:cs typeface="Calibri" panose="020F0502020204030204" pitchFamily="34" charset="0"/>
              </a:rPr>
              <a:t>-  Offer it continually—what a contrast when worship secondary</a:t>
            </a:r>
            <a:endParaRPr lang="en-US" sz="23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8518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Three Sacrifices We Make to Heaven</a:t>
            </a:r>
          </a:p>
        </p:txBody>
      </p:sp>
      <p:sp>
        <p:nvSpPr>
          <p:cNvPr id="2" name="TextBox 1">
            <a:extLst>
              <a:ext uri="{FF2B5EF4-FFF2-40B4-BE49-F238E27FC236}">
                <a16:creationId xmlns:a16="http://schemas.microsoft.com/office/drawing/2014/main" id="{D14D9CD3-462A-A277-765F-E9383995E7D8}"/>
              </a:ext>
            </a:extLst>
          </p:cNvPr>
          <p:cNvSpPr txBox="1">
            <a:spLocks noGrp="1" noRot="1" noMove="1" noResize="1" noEditPoints="1" noAdjustHandles="1" noChangeArrowheads="1" noChangeShapeType="1"/>
          </p:cNvSpPr>
          <p:nvPr/>
        </p:nvSpPr>
        <p:spPr>
          <a:xfrm>
            <a:off x="674370" y="1667291"/>
            <a:ext cx="10229157" cy="4308872"/>
          </a:xfrm>
          <a:prstGeom prst="rect">
            <a:avLst/>
          </a:prstGeom>
          <a:noFill/>
        </p:spPr>
        <p:txBody>
          <a:bodyPr wrap="square" rtlCol="0">
            <a:spAutoFit/>
          </a:bodyPr>
          <a:lstStyle/>
          <a:p>
            <a:pPr marL="571500" marR="0" indent="-571500" algn="just" rtl="0">
              <a:buClr>
                <a:schemeClr val="bg1"/>
              </a:buClr>
              <a:buFont typeface="Arial" panose="020B0604020202020204" pitchFamily="34" charset="0"/>
              <a:buChar char="•"/>
            </a:pPr>
            <a:r>
              <a:rPr lang="en-US" sz="3600" b="1" dirty="0">
                <a:solidFill>
                  <a:srgbClr val="FFFF00"/>
                </a:solidFill>
                <a:latin typeface="Calibri" panose="020F0502020204030204" pitchFamily="34" charset="0"/>
                <a:cs typeface="Calibri" panose="020F0502020204030204" pitchFamily="34" charset="0"/>
              </a:rPr>
              <a:t>Praising our God is our sacrifice</a:t>
            </a:r>
          </a:p>
          <a:p>
            <a:pPr marR="0" algn="just" rtl="0">
              <a:spcAft>
                <a:spcPts val="1200"/>
              </a:spcAft>
              <a:buClr>
                <a:schemeClr val="bg1"/>
              </a:buClr>
              <a:tabLst>
                <a:tab pos="623888" algn="l"/>
              </a:tabLst>
            </a:pPr>
            <a:r>
              <a:rPr lang="en-US" sz="2800" b="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“Therefore by Him let us continually offer the sacrifice of praise 	to God, that is, the fruit of our lips, giving thanks to His name.” 								Heb. </a:t>
            </a: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13:15</a:t>
            </a:r>
          </a:p>
          <a:p>
            <a:pPr marR="0" algn="just" rtl="0">
              <a:spcAft>
                <a:spcPts val="600"/>
              </a:spcAft>
              <a:buClr>
                <a:schemeClr val="bg1"/>
              </a:buClr>
            </a:pPr>
            <a:r>
              <a:rPr lang="en-US" sz="2700" b="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  The sound is almost meaningless; the aroma is everything</a:t>
            </a:r>
          </a:p>
          <a:p>
            <a:pPr marR="0" algn="just" rtl="0">
              <a:spcAft>
                <a:spcPts val="600"/>
              </a:spcAft>
              <a:buClr>
                <a:schemeClr val="bg1"/>
              </a:buClr>
            </a:pPr>
            <a:r>
              <a:rPr lang="en-US" sz="2700" b="1" dirty="0">
                <a:solidFill>
                  <a:schemeClr val="bg1"/>
                </a:solidFill>
                <a:latin typeface="Calibri" panose="020F0502020204030204" pitchFamily="34" charset="0"/>
                <a:ea typeface="Calibri" panose="020F0502020204030204" pitchFamily="34" charset="0"/>
                <a:cs typeface="Calibri" panose="020F0502020204030204" pitchFamily="34" charset="0"/>
              </a:rPr>
              <a:t>        -  Offer it continually—what a contrast when worship secondary</a:t>
            </a:r>
          </a:p>
          <a:p>
            <a:pPr marR="0" algn="just" rtl="0">
              <a:spcAft>
                <a:spcPts val="600"/>
              </a:spcAft>
              <a:buClr>
                <a:schemeClr val="bg1"/>
              </a:buClr>
            </a:pPr>
            <a:r>
              <a:rPr lang="en-US" sz="2700" b="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  </a:t>
            </a:r>
            <a:r>
              <a:rPr lang="en-US" sz="2700" b="1"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The seriousness of this sacrifice—Amos 5:21</a:t>
            </a:r>
          </a:p>
          <a:p>
            <a:pPr algn="just">
              <a:spcAft>
                <a:spcPts val="1200"/>
              </a:spcAft>
              <a:buClr>
                <a:schemeClr val="bg1"/>
              </a:buClr>
            </a:pPr>
            <a:r>
              <a:rPr lang="en-US" sz="2400" b="1"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2400" b="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“I hate, I despise your feast days, and I do not savor your sacred    	assemblies…I will not accept them</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(Amos 5:21-22)</a:t>
            </a:r>
          </a:p>
        </p:txBody>
      </p:sp>
    </p:spTree>
    <p:extLst>
      <p:ext uri="{BB962C8B-B14F-4D97-AF65-F5344CB8AC3E}">
        <p14:creationId xmlns:p14="http://schemas.microsoft.com/office/powerpoint/2010/main" val="5363783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Three Sacrifices We Make to Heaven</a:t>
            </a:r>
          </a:p>
        </p:txBody>
      </p:sp>
      <p:sp>
        <p:nvSpPr>
          <p:cNvPr id="2" name="TextBox 1">
            <a:extLst>
              <a:ext uri="{FF2B5EF4-FFF2-40B4-BE49-F238E27FC236}">
                <a16:creationId xmlns:a16="http://schemas.microsoft.com/office/drawing/2014/main" id="{D14D9CD3-462A-A277-765F-E9383995E7D8}"/>
              </a:ext>
            </a:extLst>
          </p:cNvPr>
          <p:cNvSpPr txBox="1">
            <a:spLocks noGrp="1" noRot="1" noMove="1" noResize="1" noEditPoints="1" noAdjustHandles="1" noChangeArrowheads="1" noChangeShapeType="1"/>
          </p:cNvSpPr>
          <p:nvPr/>
        </p:nvSpPr>
        <p:spPr>
          <a:xfrm>
            <a:off x="674370" y="1667291"/>
            <a:ext cx="10229157" cy="4955203"/>
          </a:xfrm>
          <a:prstGeom prst="rect">
            <a:avLst/>
          </a:prstGeom>
          <a:noFill/>
        </p:spPr>
        <p:txBody>
          <a:bodyPr wrap="square" rtlCol="0">
            <a:spAutoFit/>
          </a:bodyPr>
          <a:lstStyle/>
          <a:p>
            <a:pPr marL="571500" marR="0" indent="-571500" algn="just" rtl="0">
              <a:buClr>
                <a:schemeClr val="bg1"/>
              </a:buClr>
              <a:buFont typeface="Arial" panose="020B0604020202020204" pitchFamily="34" charset="0"/>
              <a:buChar char="•"/>
            </a:pPr>
            <a:r>
              <a:rPr lang="en-US" sz="3600" b="1" dirty="0">
                <a:solidFill>
                  <a:srgbClr val="FFFF00"/>
                </a:solidFill>
                <a:latin typeface="Calibri" panose="020F0502020204030204" pitchFamily="34" charset="0"/>
                <a:cs typeface="Calibri" panose="020F0502020204030204" pitchFamily="34" charset="0"/>
              </a:rPr>
              <a:t>Praising our God is our sacrifice</a:t>
            </a:r>
          </a:p>
          <a:p>
            <a:pPr marR="0" algn="just" rtl="0">
              <a:spcAft>
                <a:spcPts val="1200"/>
              </a:spcAft>
              <a:buClr>
                <a:schemeClr val="bg1"/>
              </a:buClr>
              <a:tabLst>
                <a:tab pos="623888" algn="l"/>
              </a:tabLst>
            </a:pPr>
            <a:r>
              <a:rPr lang="en-US" sz="2800" b="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“Therefore by Him let us continually offer the sacrifice of praise 	to God, that is, the fruit of our lips, giving thanks to His name.” 								Heb. </a:t>
            </a: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13:15</a:t>
            </a:r>
          </a:p>
          <a:p>
            <a:pPr marR="0" algn="just" rtl="0">
              <a:spcAft>
                <a:spcPts val="600"/>
              </a:spcAft>
              <a:buClr>
                <a:schemeClr val="bg1"/>
              </a:buClr>
            </a:pPr>
            <a:r>
              <a:rPr lang="en-US" sz="2700" b="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  The sound is almost meaningless; the aroma is everything</a:t>
            </a:r>
          </a:p>
          <a:p>
            <a:pPr marR="0" algn="just" rtl="0">
              <a:spcAft>
                <a:spcPts val="600"/>
              </a:spcAft>
              <a:buClr>
                <a:schemeClr val="bg1"/>
              </a:buClr>
            </a:pPr>
            <a:r>
              <a:rPr lang="en-US" sz="2700" b="1" dirty="0">
                <a:solidFill>
                  <a:schemeClr val="bg1"/>
                </a:solidFill>
                <a:latin typeface="Calibri" panose="020F0502020204030204" pitchFamily="34" charset="0"/>
                <a:ea typeface="Calibri" panose="020F0502020204030204" pitchFamily="34" charset="0"/>
                <a:cs typeface="Calibri" panose="020F0502020204030204" pitchFamily="34" charset="0"/>
              </a:rPr>
              <a:t>        -  Offer it continually—what a contrast when worship secondary</a:t>
            </a:r>
          </a:p>
          <a:p>
            <a:pPr marR="0" algn="just" rtl="0">
              <a:spcAft>
                <a:spcPts val="600"/>
              </a:spcAft>
              <a:buClr>
                <a:schemeClr val="bg1"/>
              </a:buClr>
            </a:pPr>
            <a:r>
              <a:rPr lang="en-US" sz="2700" b="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  The seriousness of this sacrifice—Amos 5:21</a:t>
            </a:r>
          </a:p>
          <a:p>
            <a:pPr algn="just">
              <a:spcAft>
                <a:spcPts val="1200"/>
              </a:spcAft>
              <a:buClr>
                <a:schemeClr val="bg1"/>
              </a:buClr>
            </a:pPr>
            <a:r>
              <a:rPr lang="en-US" sz="2400" b="1"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“I hate, I despise your feast days, and I do not savor your sacred    	assemblies…I will not accept them</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(Amos 5:21-22)</a:t>
            </a:r>
          </a:p>
          <a:p>
            <a:pPr algn="ctr">
              <a:spcAft>
                <a:spcPts val="1200"/>
              </a:spcAft>
              <a:buClr>
                <a:schemeClr val="bg1"/>
              </a:buClr>
            </a:pPr>
            <a:r>
              <a:rPr lang="en-US" sz="3200" b="1" i="1" dirty="0">
                <a:solidFill>
                  <a:srgbClr val="FFFF00"/>
                </a:solidFill>
                <a:latin typeface="Calibri" panose="020F0502020204030204" pitchFamily="34" charset="0"/>
                <a:ea typeface="Calibri" panose="020F0502020204030204" pitchFamily="34" charset="0"/>
                <a:cs typeface="Calibri" panose="020F0502020204030204" pitchFamily="34" charset="0"/>
              </a:rPr>
              <a:t>Give of Your Best to the Master</a:t>
            </a:r>
            <a:endParaRPr lang="en-US" sz="23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815836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Three Sacrifices We Make to Heaven</a:t>
            </a:r>
          </a:p>
        </p:txBody>
      </p:sp>
      <p:sp>
        <p:nvSpPr>
          <p:cNvPr id="2" name="TextBox 1">
            <a:extLst>
              <a:ext uri="{FF2B5EF4-FFF2-40B4-BE49-F238E27FC236}">
                <a16:creationId xmlns:a16="http://schemas.microsoft.com/office/drawing/2014/main" id="{D14D9CD3-462A-A277-765F-E9383995E7D8}"/>
              </a:ext>
            </a:extLst>
          </p:cNvPr>
          <p:cNvSpPr txBox="1">
            <a:spLocks noGrp="1" noRot="1" noMove="1" noResize="1" noEditPoints="1" noAdjustHandles="1" noChangeArrowheads="1" noChangeShapeType="1"/>
          </p:cNvSpPr>
          <p:nvPr/>
        </p:nvSpPr>
        <p:spPr>
          <a:xfrm>
            <a:off x="674370" y="1667291"/>
            <a:ext cx="10229157" cy="1354217"/>
          </a:xfrm>
          <a:prstGeom prst="rect">
            <a:avLst/>
          </a:prstGeom>
          <a:noFill/>
        </p:spPr>
        <p:txBody>
          <a:bodyPr wrap="square" rtlCol="0">
            <a:spAutoFit/>
          </a:bodyPr>
          <a:lstStyle/>
          <a:p>
            <a:pPr marL="571500" marR="0" indent="-571500" algn="just" rtl="0">
              <a:spcAft>
                <a:spcPts val="1200"/>
              </a:spcAft>
              <a:buClr>
                <a:schemeClr val="bg1"/>
              </a:buClr>
              <a:buFont typeface="Arial" panose="020B0604020202020204" pitchFamily="34" charset="0"/>
              <a:buChar char="•"/>
            </a:pPr>
            <a:r>
              <a:rPr lang="en-US" sz="3600" b="1" dirty="0">
                <a:solidFill>
                  <a:schemeClr val="bg1"/>
                </a:solidFill>
                <a:latin typeface="Calibri" panose="020F0502020204030204" pitchFamily="34" charset="0"/>
                <a:cs typeface="Calibri" panose="020F0502020204030204" pitchFamily="34" charset="0"/>
              </a:rPr>
              <a:t>Praising our God is our sacrifice</a:t>
            </a:r>
            <a:endParaRPr lang="en-US" sz="36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457200" marR="0" indent="-457200" algn="just" rtl="0">
              <a:spcAft>
                <a:spcPts val="1200"/>
              </a:spcAft>
              <a:buClr>
                <a:schemeClr val="bg1"/>
              </a:buClr>
              <a:buFont typeface="Arial" panose="020B0604020202020204" pitchFamily="34" charset="0"/>
              <a:buChar char="•"/>
            </a:pPr>
            <a:r>
              <a:rPr lang="en-US" sz="3600" b="1" dirty="0">
                <a:solidFill>
                  <a:srgbClr val="FFFF00"/>
                </a:solidFill>
                <a:latin typeface="Calibri" panose="020F0502020204030204" pitchFamily="34" charset="0"/>
                <a:cs typeface="Calibri" panose="020F0502020204030204" pitchFamily="34" charset="0"/>
              </a:rPr>
              <a:t> Presenting our body is our sacrifice</a:t>
            </a:r>
            <a:endParaRPr lang="en-US" sz="23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28543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Three Sacrifices We Make to Heaven</a:t>
            </a:r>
          </a:p>
        </p:txBody>
      </p:sp>
      <p:sp>
        <p:nvSpPr>
          <p:cNvPr id="2" name="TextBox 1">
            <a:extLst>
              <a:ext uri="{FF2B5EF4-FFF2-40B4-BE49-F238E27FC236}">
                <a16:creationId xmlns:a16="http://schemas.microsoft.com/office/drawing/2014/main" id="{D14D9CD3-462A-A277-765F-E9383995E7D8}"/>
              </a:ext>
            </a:extLst>
          </p:cNvPr>
          <p:cNvSpPr txBox="1">
            <a:spLocks noGrp="1" noRot="1" noMove="1" noResize="1" noEditPoints="1" noAdjustHandles="1" noChangeArrowheads="1" noChangeShapeType="1"/>
          </p:cNvSpPr>
          <p:nvPr/>
        </p:nvSpPr>
        <p:spPr>
          <a:xfrm>
            <a:off x="674370" y="1667291"/>
            <a:ext cx="10229157" cy="2646878"/>
          </a:xfrm>
          <a:prstGeom prst="rect">
            <a:avLst/>
          </a:prstGeom>
          <a:noFill/>
        </p:spPr>
        <p:txBody>
          <a:bodyPr wrap="square" rtlCol="0">
            <a:spAutoFit/>
          </a:bodyPr>
          <a:lstStyle/>
          <a:p>
            <a:pPr marL="571500" marR="0" indent="-571500" algn="just" rtl="0">
              <a:spcAft>
                <a:spcPts val="1200"/>
              </a:spcAft>
              <a:buClr>
                <a:schemeClr val="bg1"/>
              </a:buClr>
              <a:buFont typeface="Arial" panose="020B0604020202020204" pitchFamily="34" charset="0"/>
              <a:buChar char="•"/>
            </a:pPr>
            <a:r>
              <a:rPr lang="en-US" sz="3600" b="1" dirty="0">
                <a:solidFill>
                  <a:schemeClr val="bg1"/>
                </a:solidFill>
                <a:latin typeface="Calibri" panose="020F0502020204030204" pitchFamily="34" charset="0"/>
                <a:cs typeface="Calibri" panose="020F0502020204030204" pitchFamily="34" charset="0"/>
              </a:rPr>
              <a:t>Praising our God is our sacrifice</a:t>
            </a:r>
            <a:endParaRPr lang="en-US" sz="36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457200" marR="0" indent="-457200" algn="just" rtl="0">
              <a:spcAft>
                <a:spcPts val="1200"/>
              </a:spcAft>
              <a:buClr>
                <a:schemeClr val="bg1"/>
              </a:buClr>
              <a:buFont typeface="Arial" panose="020B0604020202020204" pitchFamily="34" charset="0"/>
              <a:buChar char="•"/>
            </a:pPr>
            <a:r>
              <a:rPr lang="en-US" sz="3600" b="1" dirty="0">
                <a:solidFill>
                  <a:srgbClr val="FFFF00"/>
                </a:solidFill>
                <a:latin typeface="Calibri" panose="020F0502020204030204" pitchFamily="34" charset="0"/>
                <a:cs typeface="Calibri" panose="020F0502020204030204" pitchFamily="34" charset="0"/>
              </a:rPr>
              <a:t> Presenting our body is our sacrifice</a:t>
            </a:r>
            <a:endParaRPr lang="en-US" sz="3200" b="1" dirty="0">
              <a:solidFill>
                <a:schemeClr val="bg1"/>
              </a:solidFill>
              <a:latin typeface="Calibri" panose="020F0502020204030204" pitchFamily="34" charset="0"/>
              <a:cs typeface="Calibri" panose="020F0502020204030204" pitchFamily="34" charset="0"/>
            </a:endParaRPr>
          </a:p>
          <a:p>
            <a:pPr marR="0" algn="just" rtl="0">
              <a:spcAft>
                <a:spcPts val="1200"/>
              </a:spcAft>
              <a:buClr>
                <a:schemeClr val="bg1"/>
              </a:buClr>
            </a:pPr>
            <a:r>
              <a:rPr lang="en-US" sz="3200" b="1" dirty="0">
                <a:solidFill>
                  <a:srgbClr val="FFFF00"/>
                </a:solidFill>
                <a:latin typeface="Calibri" panose="020F0502020204030204" pitchFamily="34" charset="0"/>
                <a:cs typeface="Calibri" panose="020F0502020204030204" pitchFamily="34" charset="0"/>
              </a:rPr>
              <a:t>     - Rom. 12:1—living, sacrifice, holy, acceptable v. OT</a:t>
            </a:r>
          </a:p>
          <a:p>
            <a:pPr marR="0" algn="just" rtl="0">
              <a:spcAft>
                <a:spcPts val="1200"/>
              </a:spcAft>
              <a:buClr>
                <a:schemeClr val="bg1"/>
              </a:buClr>
            </a:pPr>
            <a:r>
              <a:rPr lang="en-US" sz="3200" b="1" dirty="0">
                <a:solidFill>
                  <a:schemeClr val="bg1"/>
                </a:solidFill>
                <a:latin typeface="Calibri" panose="020F0502020204030204" pitchFamily="34" charset="0"/>
                <a:cs typeface="Calibri" panose="020F0502020204030204" pitchFamily="34" charset="0"/>
              </a:rPr>
              <a:t>     </a:t>
            </a:r>
            <a:endParaRPr lang="en-US" sz="23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98489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569887" y="694746"/>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Text—Romans 12:1-2</a:t>
            </a:r>
          </a:p>
        </p:txBody>
      </p:sp>
      <p:sp>
        <p:nvSpPr>
          <p:cNvPr id="2" name="TextBox 1">
            <a:extLst>
              <a:ext uri="{FF2B5EF4-FFF2-40B4-BE49-F238E27FC236}">
                <a16:creationId xmlns:a16="http://schemas.microsoft.com/office/drawing/2014/main" id="{D14D9CD3-462A-A277-765F-E9383995E7D8}"/>
              </a:ext>
            </a:extLst>
          </p:cNvPr>
          <p:cNvSpPr txBox="1"/>
          <p:nvPr/>
        </p:nvSpPr>
        <p:spPr>
          <a:xfrm>
            <a:off x="417442" y="1667291"/>
            <a:ext cx="11221279" cy="3485570"/>
          </a:xfrm>
          <a:prstGeom prst="rect">
            <a:avLst/>
          </a:prstGeom>
          <a:noFill/>
        </p:spPr>
        <p:txBody>
          <a:bodyPr wrap="square" rtlCol="0">
            <a:spAutoFit/>
          </a:bodyPr>
          <a:lstStyle/>
          <a:p>
            <a:pPr marR="0" algn="just" rtl="0">
              <a:spcAft>
                <a:spcPts val="1800"/>
              </a:spcAft>
            </a:pPr>
            <a:endParaRPr lang="en-US" sz="105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R="0" algn="just" rtl="0">
              <a:spcAft>
                <a:spcPts val="1800"/>
              </a:spcAft>
            </a:pPr>
            <a:r>
              <a:rPr lang="en-US" sz="30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1  I beseech you therefore, brethren, by the mercies of God, that you present your bodies a living sacrifice, holy, acceptable to God, which is your reasonable service. </a:t>
            </a:r>
          </a:p>
          <a:p>
            <a:pPr marR="0" algn="just" rtl="0">
              <a:spcAft>
                <a:spcPts val="1800"/>
              </a:spcAft>
            </a:pPr>
            <a:r>
              <a:rPr lang="en-US" sz="30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2  And do not be conformed to this world, but be transformed by the renewing of your mind, that you may prove what is that good and acceptable and perfect will of God.</a:t>
            </a:r>
            <a:endParaRPr lang="en-US" sz="30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366621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Three Sacrifices We Make to Heaven</a:t>
            </a:r>
          </a:p>
        </p:txBody>
      </p:sp>
      <p:sp>
        <p:nvSpPr>
          <p:cNvPr id="2" name="TextBox 1">
            <a:extLst>
              <a:ext uri="{FF2B5EF4-FFF2-40B4-BE49-F238E27FC236}">
                <a16:creationId xmlns:a16="http://schemas.microsoft.com/office/drawing/2014/main" id="{D14D9CD3-462A-A277-765F-E9383995E7D8}"/>
              </a:ext>
            </a:extLst>
          </p:cNvPr>
          <p:cNvSpPr txBox="1">
            <a:spLocks noGrp="1" noRot="1" noMove="1" noResize="1" noEditPoints="1" noAdjustHandles="1" noChangeArrowheads="1" noChangeShapeType="1"/>
          </p:cNvSpPr>
          <p:nvPr/>
        </p:nvSpPr>
        <p:spPr>
          <a:xfrm>
            <a:off x="674370" y="1667291"/>
            <a:ext cx="10229157" cy="2646878"/>
          </a:xfrm>
          <a:prstGeom prst="rect">
            <a:avLst/>
          </a:prstGeom>
          <a:noFill/>
        </p:spPr>
        <p:txBody>
          <a:bodyPr wrap="square" rtlCol="0">
            <a:spAutoFit/>
          </a:bodyPr>
          <a:lstStyle/>
          <a:p>
            <a:pPr marL="571500" marR="0" indent="-571500" algn="just" rtl="0">
              <a:spcAft>
                <a:spcPts val="1200"/>
              </a:spcAft>
              <a:buClr>
                <a:schemeClr val="bg1"/>
              </a:buClr>
              <a:buFont typeface="Arial" panose="020B0604020202020204" pitchFamily="34" charset="0"/>
              <a:buChar char="•"/>
            </a:pPr>
            <a:r>
              <a:rPr lang="en-US" sz="3600" b="1" dirty="0">
                <a:solidFill>
                  <a:schemeClr val="bg1"/>
                </a:solidFill>
                <a:latin typeface="Calibri" panose="020F0502020204030204" pitchFamily="34" charset="0"/>
                <a:cs typeface="Calibri" panose="020F0502020204030204" pitchFamily="34" charset="0"/>
              </a:rPr>
              <a:t>Praising our God is our sacrifice</a:t>
            </a:r>
            <a:endParaRPr lang="en-US" sz="36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457200" marR="0" indent="-457200" algn="just" rtl="0">
              <a:spcAft>
                <a:spcPts val="1200"/>
              </a:spcAft>
              <a:buClr>
                <a:schemeClr val="bg1"/>
              </a:buClr>
              <a:buFont typeface="Arial" panose="020B0604020202020204" pitchFamily="34" charset="0"/>
              <a:buChar char="•"/>
            </a:pPr>
            <a:r>
              <a:rPr lang="en-US" sz="3600" b="1" dirty="0">
                <a:solidFill>
                  <a:srgbClr val="FFFF00"/>
                </a:solidFill>
                <a:latin typeface="Calibri" panose="020F0502020204030204" pitchFamily="34" charset="0"/>
                <a:cs typeface="Calibri" panose="020F0502020204030204" pitchFamily="34" charset="0"/>
              </a:rPr>
              <a:t> Presenting our body is our sacrifice</a:t>
            </a:r>
            <a:endParaRPr lang="en-US" sz="3200" b="1" dirty="0">
              <a:solidFill>
                <a:schemeClr val="bg1"/>
              </a:solidFill>
              <a:latin typeface="Calibri" panose="020F0502020204030204" pitchFamily="34" charset="0"/>
              <a:cs typeface="Calibri" panose="020F0502020204030204" pitchFamily="34" charset="0"/>
            </a:endParaRPr>
          </a:p>
          <a:p>
            <a:pPr marR="0" algn="just" rtl="0">
              <a:spcAft>
                <a:spcPts val="1200"/>
              </a:spcAft>
              <a:buClr>
                <a:schemeClr val="bg1"/>
              </a:buClr>
            </a:pPr>
            <a:r>
              <a:rPr lang="en-US" sz="3200" b="1" dirty="0">
                <a:solidFill>
                  <a:schemeClr val="bg1"/>
                </a:solidFill>
                <a:latin typeface="Calibri" panose="020F0502020204030204" pitchFamily="34" charset="0"/>
                <a:cs typeface="Calibri" panose="020F0502020204030204" pitchFamily="34" charset="0"/>
              </a:rPr>
              <a:t>     - Rom. 12:1—living, sacrifice, holy, acceptable v. OT</a:t>
            </a:r>
            <a:endParaRPr lang="en-US" sz="3200" b="1" dirty="0">
              <a:solidFill>
                <a:srgbClr val="FFFF00"/>
              </a:solidFill>
              <a:latin typeface="Calibri" panose="020F0502020204030204" pitchFamily="34" charset="0"/>
              <a:cs typeface="Calibri" panose="020F0502020204030204" pitchFamily="34" charset="0"/>
            </a:endParaRPr>
          </a:p>
          <a:p>
            <a:pPr marR="0" algn="just" rtl="0">
              <a:spcAft>
                <a:spcPts val="1200"/>
              </a:spcAft>
              <a:buClr>
                <a:schemeClr val="bg1"/>
              </a:buClr>
            </a:pPr>
            <a:r>
              <a:rPr lang="en-US" sz="3200" b="1" dirty="0">
                <a:solidFill>
                  <a:srgbClr val="FFFF00"/>
                </a:solidFill>
                <a:latin typeface="Calibri" panose="020F0502020204030204" pitchFamily="34" charset="0"/>
                <a:cs typeface="Calibri" panose="020F0502020204030204" pitchFamily="34" charset="0"/>
              </a:rPr>
              <a:t>     - 1 Cor. 6:19-20—we are His temple, He bought our body</a:t>
            </a:r>
          </a:p>
        </p:txBody>
      </p:sp>
    </p:spTree>
    <p:extLst>
      <p:ext uri="{BB962C8B-B14F-4D97-AF65-F5344CB8AC3E}">
        <p14:creationId xmlns:p14="http://schemas.microsoft.com/office/powerpoint/2010/main" val="38924593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Three Sacrifices We Make to Heaven</a:t>
            </a:r>
          </a:p>
        </p:txBody>
      </p:sp>
      <p:sp>
        <p:nvSpPr>
          <p:cNvPr id="2" name="TextBox 1">
            <a:extLst>
              <a:ext uri="{FF2B5EF4-FFF2-40B4-BE49-F238E27FC236}">
                <a16:creationId xmlns:a16="http://schemas.microsoft.com/office/drawing/2014/main" id="{D14D9CD3-462A-A277-765F-E9383995E7D8}"/>
              </a:ext>
            </a:extLst>
          </p:cNvPr>
          <p:cNvSpPr txBox="1">
            <a:spLocks noGrp="1" noRot="1" noMove="1" noResize="1" noEditPoints="1" noAdjustHandles="1" noChangeArrowheads="1" noChangeShapeType="1"/>
          </p:cNvSpPr>
          <p:nvPr/>
        </p:nvSpPr>
        <p:spPr>
          <a:xfrm>
            <a:off x="674370" y="1667291"/>
            <a:ext cx="10229157" cy="3785652"/>
          </a:xfrm>
          <a:prstGeom prst="rect">
            <a:avLst/>
          </a:prstGeom>
          <a:noFill/>
        </p:spPr>
        <p:txBody>
          <a:bodyPr wrap="square" rtlCol="0">
            <a:spAutoFit/>
          </a:bodyPr>
          <a:lstStyle/>
          <a:p>
            <a:pPr marL="571500" marR="0" indent="-571500" algn="just" rtl="0">
              <a:spcAft>
                <a:spcPts val="1200"/>
              </a:spcAft>
              <a:buClr>
                <a:schemeClr val="bg1"/>
              </a:buClr>
              <a:buFont typeface="Arial" panose="020B0604020202020204" pitchFamily="34" charset="0"/>
              <a:buChar char="•"/>
            </a:pPr>
            <a:r>
              <a:rPr lang="en-US" sz="3600" b="1" dirty="0">
                <a:solidFill>
                  <a:schemeClr val="bg1"/>
                </a:solidFill>
                <a:latin typeface="Calibri" panose="020F0502020204030204" pitchFamily="34" charset="0"/>
                <a:cs typeface="Calibri" panose="020F0502020204030204" pitchFamily="34" charset="0"/>
              </a:rPr>
              <a:t>Praising our God is our sacrifice</a:t>
            </a:r>
            <a:endParaRPr lang="en-US" sz="36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457200" marR="0" indent="-457200" algn="just" rtl="0">
              <a:spcAft>
                <a:spcPts val="1200"/>
              </a:spcAft>
              <a:buClr>
                <a:schemeClr val="bg1"/>
              </a:buClr>
              <a:buFont typeface="Arial" panose="020B0604020202020204" pitchFamily="34" charset="0"/>
              <a:buChar char="•"/>
            </a:pPr>
            <a:r>
              <a:rPr lang="en-US" sz="3600" b="1" dirty="0">
                <a:solidFill>
                  <a:srgbClr val="FFFF00"/>
                </a:solidFill>
                <a:latin typeface="Calibri" panose="020F0502020204030204" pitchFamily="34" charset="0"/>
                <a:cs typeface="Calibri" panose="020F0502020204030204" pitchFamily="34" charset="0"/>
              </a:rPr>
              <a:t> Presenting our body is our sacrifice</a:t>
            </a:r>
            <a:endParaRPr lang="en-US" sz="3200" b="1" dirty="0">
              <a:solidFill>
                <a:schemeClr val="bg1"/>
              </a:solidFill>
              <a:latin typeface="Calibri" panose="020F0502020204030204" pitchFamily="34" charset="0"/>
              <a:cs typeface="Calibri" panose="020F0502020204030204" pitchFamily="34" charset="0"/>
            </a:endParaRPr>
          </a:p>
          <a:p>
            <a:pPr marR="0" algn="just" rtl="0">
              <a:spcAft>
                <a:spcPts val="1200"/>
              </a:spcAft>
              <a:buClr>
                <a:schemeClr val="bg1"/>
              </a:buClr>
            </a:pPr>
            <a:r>
              <a:rPr lang="en-US" sz="3200" b="1" dirty="0">
                <a:solidFill>
                  <a:schemeClr val="bg1"/>
                </a:solidFill>
                <a:latin typeface="Calibri" panose="020F0502020204030204" pitchFamily="34" charset="0"/>
                <a:cs typeface="Calibri" panose="020F0502020204030204" pitchFamily="34" charset="0"/>
              </a:rPr>
              <a:t>     - Rom. 12:1—living, sacrifice, holy, acceptable v. OT</a:t>
            </a:r>
          </a:p>
          <a:p>
            <a:pPr marR="0" algn="just" rtl="0">
              <a:spcAft>
                <a:spcPts val="1200"/>
              </a:spcAft>
              <a:buClr>
                <a:schemeClr val="bg1"/>
              </a:buClr>
            </a:pPr>
            <a:r>
              <a:rPr lang="en-US" sz="3200" b="1" dirty="0">
                <a:solidFill>
                  <a:schemeClr val="bg1"/>
                </a:solidFill>
                <a:latin typeface="Calibri" panose="020F0502020204030204" pitchFamily="34" charset="0"/>
                <a:cs typeface="Calibri" panose="020F0502020204030204" pitchFamily="34" charset="0"/>
              </a:rPr>
              <a:t>     - 1 Cor. 6:19-20—we are His temple, He bought our body</a:t>
            </a:r>
          </a:p>
          <a:p>
            <a:pPr marR="0" algn="just" rtl="0">
              <a:spcAft>
                <a:spcPts val="1200"/>
              </a:spcAft>
              <a:buClr>
                <a:schemeClr val="bg1"/>
              </a:buClr>
            </a:pPr>
            <a:r>
              <a:rPr lang="en-US" sz="3200" b="1" dirty="0">
                <a:solidFill>
                  <a:srgbClr val="FFFF00"/>
                </a:solidFill>
                <a:latin typeface="Calibri" panose="020F0502020204030204" pitchFamily="34" charset="0"/>
                <a:cs typeface="Calibri" panose="020F0502020204030204" pitchFamily="34" charset="0"/>
              </a:rPr>
              <a:t>     - Rom. 6:18-20—we use all parts of our bodies and offer 	them to Him</a:t>
            </a:r>
            <a:endParaRPr lang="en-US" sz="23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68753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Three Sacrifices We Make to Heaven</a:t>
            </a:r>
          </a:p>
        </p:txBody>
      </p:sp>
      <p:sp>
        <p:nvSpPr>
          <p:cNvPr id="2" name="TextBox 1">
            <a:extLst>
              <a:ext uri="{FF2B5EF4-FFF2-40B4-BE49-F238E27FC236}">
                <a16:creationId xmlns:a16="http://schemas.microsoft.com/office/drawing/2014/main" id="{D14D9CD3-462A-A277-765F-E9383995E7D8}"/>
              </a:ext>
            </a:extLst>
          </p:cNvPr>
          <p:cNvSpPr txBox="1">
            <a:spLocks noGrp="1" noRot="1" noMove="1" noResize="1" noEditPoints="1" noAdjustHandles="1" noChangeArrowheads="1" noChangeShapeType="1"/>
          </p:cNvSpPr>
          <p:nvPr/>
        </p:nvSpPr>
        <p:spPr>
          <a:xfrm>
            <a:off x="674370" y="1667291"/>
            <a:ext cx="10229157" cy="4770537"/>
          </a:xfrm>
          <a:prstGeom prst="rect">
            <a:avLst/>
          </a:prstGeom>
          <a:noFill/>
        </p:spPr>
        <p:txBody>
          <a:bodyPr wrap="square" rtlCol="0">
            <a:spAutoFit/>
          </a:bodyPr>
          <a:lstStyle/>
          <a:p>
            <a:pPr marL="571500" marR="0" indent="-571500" algn="just" rtl="0">
              <a:spcAft>
                <a:spcPts val="1200"/>
              </a:spcAft>
              <a:buClr>
                <a:schemeClr val="bg1"/>
              </a:buClr>
              <a:buFont typeface="Arial" panose="020B0604020202020204" pitchFamily="34" charset="0"/>
              <a:buChar char="•"/>
            </a:pPr>
            <a:r>
              <a:rPr lang="en-US" sz="3600" b="1" dirty="0">
                <a:solidFill>
                  <a:schemeClr val="bg1"/>
                </a:solidFill>
                <a:latin typeface="Calibri" panose="020F0502020204030204" pitchFamily="34" charset="0"/>
                <a:cs typeface="Calibri" panose="020F0502020204030204" pitchFamily="34" charset="0"/>
              </a:rPr>
              <a:t>Praising our God is our sacrifice</a:t>
            </a:r>
            <a:endParaRPr lang="en-US" sz="36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457200" marR="0" indent="-457200" algn="just" rtl="0">
              <a:spcAft>
                <a:spcPts val="1200"/>
              </a:spcAft>
              <a:buClr>
                <a:schemeClr val="bg1"/>
              </a:buClr>
              <a:buFont typeface="Arial" panose="020B0604020202020204" pitchFamily="34" charset="0"/>
              <a:buChar char="•"/>
            </a:pPr>
            <a:r>
              <a:rPr lang="en-US" sz="3600" b="1" dirty="0">
                <a:solidFill>
                  <a:srgbClr val="FFFF00"/>
                </a:solidFill>
                <a:latin typeface="Calibri" panose="020F0502020204030204" pitchFamily="34" charset="0"/>
                <a:cs typeface="Calibri" panose="020F0502020204030204" pitchFamily="34" charset="0"/>
              </a:rPr>
              <a:t> Presenting our body is our sacrifice</a:t>
            </a:r>
            <a:endParaRPr lang="en-US" sz="3200" b="1" dirty="0">
              <a:solidFill>
                <a:schemeClr val="bg1"/>
              </a:solidFill>
              <a:latin typeface="Calibri" panose="020F0502020204030204" pitchFamily="34" charset="0"/>
              <a:cs typeface="Calibri" panose="020F0502020204030204" pitchFamily="34" charset="0"/>
            </a:endParaRPr>
          </a:p>
          <a:p>
            <a:pPr marR="0" algn="just" rtl="0">
              <a:spcAft>
                <a:spcPts val="1200"/>
              </a:spcAft>
              <a:buClr>
                <a:schemeClr val="bg1"/>
              </a:buClr>
            </a:pPr>
            <a:r>
              <a:rPr lang="en-US" sz="3200" b="1" dirty="0">
                <a:solidFill>
                  <a:schemeClr val="bg1"/>
                </a:solidFill>
                <a:latin typeface="Calibri" panose="020F0502020204030204" pitchFamily="34" charset="0"/>
                <a:cs typeface="Calibri" panose="020F0502020204030204" pitchFamily="34" charset="0"/>
              </a:rPr>
              <a:t>     - Rom. 12:1—living, sacrifice, holy, acceptable v. OT</a:t>
            </a:r>
          </a:p>
          <a:p>
            <a:pPr marR="0" algn="just" rtl="0">
              <a:spcAft>
                <a:spcPts val="1200"/>
              </a:spcAft>
              <a:buClr>
                <a:schemeClr val="bg1"/>
              </a:buClr>
            </a:pPr>
            <a:r>
              <a:rPr lang="en-US" sz="3200" b="1" dirty="0">
                <a:solidFill>
                  <a:schemeClr val="bg1"/>
                </a:solidFill>
                <a:latin typeface="Calibri" panose="020F0502020204030204" pitchFamily="34" charset="0"/>
                <a:cs typeface="Calibri" panose="020F0502020204030204" pitchFamily="34" charset="0"/>
              </a:rPr>
              <a:t>     - 1 Cor. 6:19-20—we are His temple, He bought our body</a:t>
            </a:r>
          </a:p>
          <a:p>
            <a:pPr marR="0" algn="just" rtl="0">
              <a:spcAft>
                <a:spcPts val="1200"/>
              </a:spcAft>
              <a:buClr>
                <a:schemeClr val="bg1"/>
              </a:buClr>
            </a:pPr>
            <a:r>
              <a:rPr lang="en-US" sz="3200" b="1" dirty="0">
                <a:solidFill>
                  <a:srgbClr val="FFFF00"/>
                </a:solidFill>
                <a:latin typeface="Calibri" panose="020F0502020204030204" pitchFamily="34" charset="0"/>
                <a:cs typeface="Calibri" panose="020F0502020204030204" pitchFamily="34" charset="0"/>
              </a:rPr>
              <a:t>     - Rom. 6:18-20—we use all parts of our bodies and offer 	them to Him.  i.e. tongues, towels in hands, pens 	writing cards, serving in worship, workdays, phones, 	moving furniture, encouragement, etc. etc. etc. </a:t>
            </a:r>
            <a:endParaRPr lang="en-US" sz="23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483900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Three Sacrifices We Make to Heaven</a:t>
            </a:r>
          </a:p>
        </p:txBody>
      </p:sp>
      <p:sp>
        <p:nvSpPr>
          <p:cNvPr id="2" name="TextBox 1">
            <a:extLst>
              <a:ext uri="{FF2B5EF4-FFF2-40B4-BE49-F238E27FC236}">
                <a16:creationId xmlns:a16="http://schemas.microsoft.com/office/drawing/2014/main" id="{D14D9CD3-462A-A277-765F-E9383995E7D8}"/>
              </a:ext>
            </a:extLst>
          </p:cNvPr>
          <p:cNvSpPr txBox="1">
            <a:spLocks noGrp="1" noRot="1" noMove="1" noResize="1" noEditPoints="1" noAdjustHandles="1" noChangeArrowheads="1" noChangeShapeType="1"/>
          </p:cNvSpPr>
          <p:nvPr/>
        </p:nvSpPr>
        <p:spPr>
          <a:xfrm>
            <a:off x="674370" y="1667291"/>
            <a:ext cx="10229157" cy="2062103"/>
          </a:xfrm>
          <a:prstGeom prst="rect">
            <a:avLst/>
          </a:prstGeom>
          <a:noFill/>
        </p:spPr>
        <p:txBody>
          <a:bodyPr wrap="square" rtlCol="0">
            <a:spAutoFit/>
          </a:bodyPr>
          <a:lstStyle/>
          <a:p>
            <a:pPr marL="571500" marR="0" indent="-571500" algn="just" rtl="0">
              <a:spcAft>
                <a:spcPts val="1200"/>
              </a:spcAft>
              <a:buClr>
                <a:schemeClr val="bg1"/>
              </a:buClr>
              <a:buFont typeface="Arial" panose="020B0604020202020204" pitchFamily="34" charset="0"/>
              <a:buChar char="•"/>
            </a:pPr>
            <a:r>
              <a:rPr lang="en-US" sz="3600" b="1" dirty="0">
                <a:solidFill>
                  <a:schemeClr val="bg1"/>
                </a:solidFill>
                <a:latin typeface="Calibri" panose="020F0502020204030204" pitchFamily="34" charset="0"/>
                <a:cs typeface="Calibri" panose="020F0502020204030204" pitchFamily="34" charset="0"/>
              </a:rPr>
              <a:t>Praising our God is our sacrifice</a:t>
            </a:r>
            <a:endParaRPr lang="en-US" sz="36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457200" marR="0" indent="-457200" algn="just" rtl="0">
              <a:spcAft>
                <a:spcPts val="1200"/>
              </a:spcAft>
              <a:buClr>
                <a:schemeClr val="bg1"/>
              </a:buClr>
              <a:buFont typeface="Arial" panose="020B0604020202020204" pitchFamily="34" charset="0"/>
              <a:buChar char="•"/>
            </a:pPr>
            <a:r>
              <a:rPr lang="en-US" sz="3600" b="1" dirty="0">
                <a:solidFill>
                  <a:schemeClr val="bg1"/>
                </a:solidFill>
                <a:latin typeface="Calibri" panose="020F0502020204030204" pitchFamily="34" charset="0"/>
                <a:cs typeface="Calibri" panose="020F0502020204030204" pitchFamily="34" charset="0"/>
              </a:rPr>
              <a:t> Presenting our body is </a:t>
            </a:r>
            <a:r>
              <a:rPr lang="en-US" sz="3600" dirty="0">
                <a:solidFill>
                  <a:schemeClr val="bg1"/>
                </a:solidFill>
                <a:latin typeface="Calibri" panose="020F0502020204030204" pitchFamily="34" charset="0"/>
                <a:cs typeface="Calibri" panose="020F0502020204030204" pitchFamily="34" charset="0"/>
              </a:rPr>
              <a:t>our</a:t>
            </a:r>
            <a:r>
              <a:rPr lang="en-US" sz="3600" b="1" dirty="0">
                <a:solidFill>
                  <a:schemeClr val="bg1"/>
                </a:solidFill>
                <a:latin typeface="Calibri" panose="020F0502020204030204" pitchFamily="34" charset="0"/>
                <a:cs typeface="Calibri" panose="020F0502020204030204" pitchFamily="34" charset="0"/>
              </a:rPr>
              <a:t> sacrifice</a:t>
            </a:r>
          </a:p>
          <a:p>
            <a:pPr marL="457200" marR="0" indent="-457200" algn="just" rtl="0">
              <a:spcAft>
                <a:spcPts val="1200"/>
              </a:spcAft>
              <a:buClr>
                <a:schemeClr val="bg1"/>
              </a:buClr>
              <a:buFont typeface="Arial" panose="020B0604020202020204" pitchFamily="34" charset="0"/>
              <a:buChar char="•"/>
            </a:pPr>
            <a:r>
              <a:rPr lang="en-US" sz="3600" b="1" dirty="0">
                <a:solidFill>
                  <a:srgbClr val="FFFF00"/>
                </a:solidFill>
                <a:latin typeface="Calibri" panose="020F0502020204030204" pitchFamily="34" charset="0"/>
                <a:cs typeface="Calibri" panose="020F0502020204030204" pitchFamily="34" charset="0"/>
              </a:rPr>
              <a:t> Presenting our contribution is our sacrifice</a:t>
            </a:r>
          </a:p>
        </p:txBody>
      </p:sp>
    </p:spTree>
    <p:extLst>
      <p:ext uri="{BB962C8B-B14F-4D97-AF65-F5344CB8AC3E}">
        <p14:creationId xmlns:p14="http://schemas.microsoft.com/office/powerpoint/2010/main" val="14208454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rPr>
              <a:t>Three Sacrifices We Make to Heaven</a:t>
            </a:r>
          </a:p>
        </p:txBody>
      </p:sp>
      <p:sp>
        <p:nvSpPr>
          <p:cNvPr id="2" name="TextBox 1">
            <a:extLst>
              <a:ext uri="{FF2B5EF4-FFF2-40B4-BE49-F238E27FC236}">
                <a16:creationId xmlns:a16="http://schemas.microsoft.com/office/drawing/2014/main" id="{D14D9CD3-462A-A277-765F-E9383995E7D8}"/>
              </a:ext>
            </a:extLst>
          </p:cNvPr>
          <p:cNvSpPr txBox="1">
            <a:spLocks noGrp="1" noRot="1" noMove="1" noResize="1" noEditPoints="1" noAdjustHandles="1" noChangeArrowheads="1" noChangeShapeType="1"/>
          </p:cNvSpPr>
          <p:nvPr/>
        </p:nvSpPr>
        <p:spPr>
          <a:xfrm>
            <a:off x="674370" y="1667291"/>
            <a:ext cx="10229157" cy="4647426"/>
          </a:xfrm>
          <a:prstGeom prst="rect">
            <a:avLst/>
          </a:prstGeom>
          <a:noFill/>
        </p:spPr>
        <p:txBody>
          <a:bodyPr wrap="square" rtlCol="0">
            <a:spAutoFit/>
          </a:bodyPr>
          <a:lstStyle/>
          <a:p>
            <a:pPr marL="571500" marR="0" indent="-571500" algn="just" rtl="0">
              <a:spcAft>
                <a:spcPts val="1200"/>
              </a:spcAft>
              <a:buClr>
                <a:schemeClr val="bg1"/>
              </a:buClr>
              <a:buFont typeface="Arial" panose="020B0604020202020204" pitchFamily="34" charset="0"/>
              <a:buChar char="•"/>
            </a:pPr>
            <a:r>
              <a:rPr lang="en-US" sz="3600" b="1" dirty="0">
                <a:solidFill>
                  <a:schemeClr val="bg1"/>
                </a:solidFill>
                <a:latin typeface="Calibri" panose="020F0502020204030204" pitchFamily="34" charset="0"/>
                <a:cs typeface="Calibri" panose="020F0502020204030204" pitchFamily="34" charset="0"/>
              </a:rPr>
              <a:t>Praising our God is our sacrifice</a:t>
            </a:r>
            <a:endParaRPr lang="en-US" sz="36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457200" marR="0" indent="-457200" algn="just" rtl="0">
              <a:spcAft>
                <a:spcPts val="1200"/>
              </a:spcAft>
              <a:buClr>
                <a:schemeClr val="bg1"/>
              </a:buClr>
              <a:buFont typeface="Arial" panose="020B0604020202020204" pitchFamily="34" charset="0"/>
              <a:buChar char="•"/>
            </a:pPr>
            <a:r>
              <a:rPr lang="en-US" sz="3600" b="1" dirty="0">
                <a:solidFill>
                  <a:schemeClr val="bg1"/>
                </a:solidFill>
                <a:latin typeface="Calibri" panose="020F0502020204030204" pitchFamily="34" charset="0"/>
                <a:cs typeface="Calibri" panose="020F0502020204030204" pitchFamily="34" charset="0"/>
              </a:rPr>
              <a:t> Presenting our body is </a:t>
            </a:r>
            <a:r>
              <a:rPr lang="en-US" sz="3600" dirty="0">
                <a:solidFill>
                  <a:schemeClr val="bg1"/>
                </a:solidFill>
                <a:latin typeface="Calibri" panose="020F0502020204030204" pitchFamily="34" charset="0"/>
                <a:cs typeface="Calibri" panose="020F0502020204030204" pitchFamily="34" charset="0"/>
              </a:rPr>
              <a:t>our</a:t>
            </a:r>
            <a:r>
              <a:rPr lang="en-US" sz="3600" b="1" dirty="0">
                <a:solidFill>
                  <a:schemeClr val="bg1"/>
                </a:solidFill>
                <a:latin typeface="Calibri" panose="020F0502020204030204" pitchFamily="34" charset="0"/>
                <a:cs typeface="Calibri" panose="020F0502020204030204" pitchFamily="34" charset="0"/>
              </a:rPr>
              <a:t> sacrifice</a:t>
            </a:r>
          </a:p>
          <a:p>
            <a:pPr marL="457200" marR="0" indent="-457200" algn="just" rtl="0">
              <a:spcAft>
                <a:spcPts val="1200"/>
              </a:spcAft>
              <a:buClr>
                <a:schemeClr val="bg1"/>
              </a:buClr>
              <a:buFont typeface="Arial" panose="020B0604020202020204" pitchFamily="34" charset="0"/>
              <a:buChar char="•"/>
            </a:pPr>
            <a:r>
              <a:rPr lang="en-US" sz="3600" b="1" dirty="0">
                <a:solidFill>
                  <a:srgbClr val="FFFF00"/>
                </a:solidFill>
                <a:latin typeface="Calibri" panose="020F0502020204030204" pitchFamily="34" charset="0"/>
                <a:cs typeface="Calibri" panose="020F0502020204030204" pitchFamily="34" charset="0"/>
              </a:rPr>
              <a:t> Presenting our contribution is our sacrifice</a:t>
            </a:r>
          </a:p>
          <a:p>
            <a:pPr algn="just">
              <a:spcAft>
                <a:spcPts val="1200"/>
              </a:spcAft>
              <a:buClr>
                <a:schemeClr val="bg1"/>
              </a:buClr>
            </a:pPr>
            <a:r>
              <a:rPr lang="en-US" sz="28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“Indeed I have all and abound. I am full, having received 	from Epaphroditus the things sent from you</a:t>
            </a:r>
            <a:r>
              <a:rPr lang="en-US" sz="2800" b="1" u="none" strike="noStrike" baseline="0" dirty="0">
                <a:solidFill>
                  <a:srgbClr val="FFFF00"/>
                </a:solidFill>
                <a:latin typeface="Calibri" panose="020F0502020204030204" pitchFamily="34" charset="0"/>
                <a:ea typeface="Calibri" panose="020F0502020204030204" pitchFamily="34" charset="0"/>
                <a:cs typeface="Calibri" panose="020F0502020204030204" pitchFamily="34" charset="0"/>
              </a:rPr>
              <a:t>, a sweet-	smelling aroma, an acceptable sacrifice, </a:t>
            </a:r>
            <a:r>
              <a:rPr lang="en-US" sz="28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well pleasing to 	</a:t>
            </a: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God”   					</a:t>
            </a:r>
            <a:r>
              <a:rPr lang="en-US" sz="28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Phil. 4:18</a:t>
            </a:r>
          </a:p>
          <a:p>
            <a:pPr marR="0" algn="just" rtl="0">
              <a:spcAft>
                <a:spcPts val="1200"/>
              </a:spcAft>
              <a:buClr>
                <a:schemeClr val="bg1"/>
              </a:buClr>
            </a:pPr>
            <a:endParaRPr lang="en-US" sz="36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386524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206392"/>
            <a:ext cx="9247539"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Becoming </a:t>
            </a:r>
            <a:r>
              <a:rPr lang="en-US">
                <a:solidFill>
                  <a:srgbClr val="FFFF00"/>
                </a:solidFill>
                <a:latin typeface="Cambria" panose="02040503050406030204" pitchFamily="18" charset="0"/>
                <a:ea typeface="Cambria" panose="02040503050406030204" pitchFamily="18" charset="0"/>
                <a:cs typeface="Calibri" panose="020F0502020204030204" pitchFamily="34" charset="0"/>
              </a:rPr>
              <a:t>Heaven’s Aroma</a:t>
            </a:r>
            <a:endParaRPr lang="en-US"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C00FF94F-23E8-D07A-4CEE-9A4BBE937535}"/>
              </a:ext>
            </a:extLst>
          </p:cNvPr>
          <p:cNvSpPr txBox="1"/>
          <p:nvPr/>
        </p:nvSpPr>
        <p:spPr>
          <a:xfrm>
            <a:off x="715618" y="1687159"/>
            <a:ext cx="10903226" cy="584775"/>
          </a:xfrm>
          <a:prstGeom prst="rect">
            <a:avLst/>
          </a:prstGeom>
          <a:noFill/>
        </p:spPr>
        <p:txBody>
          <a:bodyPr wrap="square" rtlCol="0">
            <a:spAutoFit/>
          </a:bodyPr>
          <a:lstStyle/>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Believe 							 					   John 8:24</a:t>
            </a:r>
          </a:p>
        </p:txBody>
      </p:sp>
    </p:spTree>
    <p:extLst>
      <p:ext uri="{BB962C8B-B14F-4D97-AF65-F5344CB8AC3E}">
        <p14:creationId xmlns:p14="http://schemas.microsoft.com/office/powerpoint/2010/main" val="40058411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206392"/>
            <a:ext cx="9247539"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Becoming </a:t>
            </a:r>
            <a:r>
              <a:rPr lang="en-US">
                <a:solidFill>
                  <a:srgbClr val="FFFF00"/>
                </a:solidFill>
                <a:latin typeface="Cambria" panose="02040503050406030204" pitchFamily="18" charset="0"/>
                <a:ea typeface="Cambria" panose="02040503050406030204" pitchFamily="18" charset="0"/>
                <a:cs typeface="Calibri" panose="020F0502020204030204" pitchFamily="34" charset="0"/>
              </a:rPr>
              <a:t>Heaven’s Aroma</a:t>
            </a:r>
            <a:endParaRPr lang="en-US"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C00FF94F-23E8-D07A-4CEE-9A4BBE937535}"/>
              </a:ext>
            </a:extLst>
          </p:cNvPr>
          <p:cNvSpPr txBox="1"/>
          <p:nvPr/>
        </p:nvSpPr>
        <p:spPr>
          <a:xfrm>
            <a:off x="715618" y="1687159"/>
            <a:ext cx="10903226" cy="1738938"/>
          </a:xfrm>
          <a:prstGeom prst="rect">
            <a:avLst/>
          </a:prstGeom>
          <a:noFill/>
        </p:spPr>
        <p:txBody>
          <a:bodyPr wrap="square" rtlCol="0">
            <a:spAutoFit/>
          </a:bodyPr>
          <a:lstStyle/>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Believe 							 					   John 8:24</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Repent												   Luke 13:3</a:t>
            </a:r>
          </a:p>
          <a:p>
            <a:pPr marL="457200" lvl="3" indent="-457200" algn="just" defTabSz="457200">
              <a:spcAft>
                <a:spcPts val="900"/>
              </a:spcAft>
              <a:buClr>
                <a:schemeClr val="bg1"/>
              </a:buClr>
              <a:buFont typeface="Arial" panose="020B0604020202020204" pitchFamily="34" charset="0"/>
              <a:buChar char="•"/>
              <a:tabLst>
                <a:tab pos="457200" algn="l"/>
              </a:tabLst>
            </a:pPr>
            <a:endParaRPr lang="en-US" sz="2800" b="1" i="0" u="none" strike="noStrike" baseline="0" dirty="0">
              <a:solidFill>
                <a:schemeClr val="bg1"/>
              </a:solidFill>
              <a:latin typeface="Calibri" panose="020F0502020204030204" pitchFamily="34" charset="0"/>
            </a:endParaRPr>
          </a:p>
        </p:txBody>
      </p:sp>
    </p:spTree>
    <p:extLst>
      <p:ext uri="{BB962C8B-B14F-4D97-AF65-F5344CB8AC3E}">
        <p14:creationId xmlns:p14="http://schemas.microsoft.com/office/powerpoint/2010/main" val="8588359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206392"/>
            <a:ext cx="9247539"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Becoming </a:t>
            </a:r>
            <a:r>
              <a:rPr lang="en-US">
                <a:solidFill>
                  <a:srgbClr val="FFFF00"/>
                </a:solidFill>
                <a:latin typeface="Cambria" panose="02040503050406030204" pitchFamily="18" charset="0"/>
                <a:ea typeface="Cambria" panose="02040503050406030204" pitchFamily="18" charset="0"/>
                <a:cs typeface="Calibri" panose="020F0502020204030204" pitchFamily="34" charset="0"/>
              </a:rPr>
              <a:t>Heaven’s Aroma</a:t>
            </a:r>
            <a:endParaRPr lang="en-US"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C00FF94F-23E8-D07A-4CEE-9A4BBE937535}"/>
              </a:ext>
            </a:extLst>
          </p:cNvPr>
          <p:cNvSpPr txBox="1"/>
          <p:nvPr/>
        </p:nvSpPr>
        <p:spPr>
          <a:xfrm>
            <a:off x="715618" y="1687159"/>
            <a:ext cx="10903226" cy="1800493"/>
          </a:xfrm>
          <a:prstGeom prst="rect">
            <a:avLst/>
          </a:prstGeom>
          <a:noFill/>
        </p:spPr>
        <p:txBody>
          <a:bodyPr wrap="square" rtlCol="0">
            <a:spAutoFit/>
          </a:bodyPr>
          <a:lstStyle/>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Believe 							 					   John 8:24</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Repent												   Luke 13:3</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Confess Your Faith								   Romans 10:9</a:t>
            </a:r>
          </a:p>
        </p:txBody>
      </p:sp>
    </p:spTree>
    <p:extLst>
      <p:ext uri="{BB962C8B-B14F-4D97-AF65-F5344CB8AC3E}">
        <p14:creationId xmlns:p14="http://schemas.microsoft.com/office/powerpoint/2010/main" val="5845501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206392"/>
            <a:ext cx="9247539"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Becoming </a:t>
            </a:r>
            <a:r>
              <a:rPr lang="en-US">
                <a:solidFill>
                  <a:srgbClr val="FFFF00"/>
                </a:solidFill>
                <a:latin typeface="Cambria" panose="02040503050406030204" pitchFamily="18" charset="0"/>
                <a:ea typeface="Cambria" panose="02040503050406030204" pitchFamily="18" charset="0"/>
                <a:cs typeface="Calibri" panose="020F0502020204030204" pitchFamily="34" charset="0"/>
              </a:rPr>
              <a:t>Heaven’s Aroma</a:t>
            </a:r>
            <a:endParaRPr lang="en-US"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C00FF94F-23E8-D07A-4CEE-9A4BBE937535}"/>
              </a:ext>
            </a:extLst>
          </p:cNvPr>
          <p:cNvSpPr txBox="1"/>
          <p:nvPr/>
        </p:nvSpPr>
        <p:spPr>
          <a:xfrm>
            <a:off x="715618" y="1687159"/>
            <a:ext cx="10903226" cy="2693045"/>
          </a:xfrm>
          <a:prstGeom prst="rect">
            <a:avLst/>
          </a:prstGeom>
          <a:noFill/>
        </p:spPr>
        <p:txBody>
          <a:bodyPr wrap="square" rtlCol="0">
            <a:spAutoFit/>
          </a:bodyPr>
          <a:lstStyle/>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Believe 							 					   John 8:24</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Repent												   Luke 13:3</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Confess Your Faith								   Romans 10:9</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Baptized/Immersed							   Acts 2:38</a:t>
            </a:r>
          </a:p>
          <a:p>
            <a:pPr lvl="3" algn="just" defTabSz="457200">
              <a:spcAft>
                <a:spcPts val="900"/>
              </a:spcAft>
              <a:buClr>
                <a:schemeClr val="bg1"/>
              </a:buClr>
              <a:tabLst>
                <a:tab pos="457200" algn="l"/>
              </a:tabLst>
            </a:pPr>
            <a:endParaRPr lang="en-US" sz="1100" b="1" dirty="0">
              <a:solidFill>
                <a:schemeClr val="bg1"/>
              </a:solidFill>
              <a:latin typeface="Calibri" panose="020F0502020204030204" pitchFamily="34" charset="0"/>
            </a:endParaRPr>
          </a:p>
        </p:txBody>
      </p:sp>
    </p:spTree>
    <p:extLst>
      <p:ext uri="{BB962C8B-B14F-4D97-AF65-F5344CB8AC3E}">
        <p14:creationId xmlns:p14="http://schemas.microsoft.com/office/powerpoint/2010/main" val="1671571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206392"/>
            <a:ext cx="9247539"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Becoming </a:t>
            </a:r>
            <a:r>
              <a:rPr lang="en-US">
                <a:solidFill>
                  <a:srgbClr val="FFFF00"/>
                </a:solidFill>
                <a:latin typeface="Cambria" panose="02040503050406030204" pitchFamily="18" charset="0"/>
                <a:ea typeface="Cambria" panose="02040503050406030204" pitchFamily="18" charset="0"/>
                <a:cs typeface="Calibri" panose="020F0502020204030204" pitchFamily="34" charset="0"/>
              </a:rPr>
              <a:t>Heaven’s Aroma</a:t>
            </a:r>
            <a:endParaRPr lang="en-US"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C00FF94F-23E8-D07A-4CEE-9A4BBE937535}"/>
              </a:ext>
            </a:extLst>
          </p:cNvPr>
          <p:cNvSpPr txBox="1"/>
          <p:nvPr/>
        </p:nvSpPr>
        <p:spPr>
          <a:xfrm>
            <a:off x="715618" y="1687159"/>
            <a:ext cx="10903226" cy="3585597"/>
          </a:xfrm>
          <a:prstGeom prst="rect">
            <a:avLst/>
          </a:prstGeom>
          <a:noFill/>
        </p:spPr>
        <p:txBody>
          <a:bodyPr wrap="square" rtlCol="0">
            <a:spAutoFit/>
          </a:bodyPr>
          <a:lstStyle/>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Believe 							 					   John 8:24</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Repent												   Luke 13:3</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Confess Your Faith								   Romans 10:9</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Baptized/Immersed							   Acts 2:38</a:t>
            </a:r>
          </a:p>
          <a:p>
            <a:pPr lvl="3" algn="just" defTabSz="457200">
              <a:spcAft>
                <a:spcPts val="900"/>
              </a:spcAft>
              <a:buClr>
                <a:schemeClr val="bg1"/>
              </a:buClr>
              <a:tabLst>
                <a:tab pos="457200" algn="l"/>
              </a:tabLst>
            </a:pPr>
            <a:endParaRPr lang="en-US" sz="1100" b="1" dirty="0">
              <a:solidFill>
                <a:schemeClr val="bg1"/>
              </a:solidFill>
              <a:latin typeface="Calibri" panose="020F0502020204030204" pitchFamily="34" charset="0"/>
            </a:endParaRPr>
          </a:p>
          <a:p>
            <a:pPr lvl="3" defTabSz="457200">
              <a:spcAft>
                <a:spcPts val="900"/>
              </a:spcAft>
              <a:buClr>
                <a:schemeClr val="bg1"/>
              </a:buClr>
              <a:tabLst>
                <a:tab pos="457200" algn="l"/>
              </a:tabLst>
            </a:pPr>
            <a:r>
              <a:rPr lang="en-US" sz="3200" b="1" i="1" dirty="0">
                <a:solidFill>
                  <a:srgbClr val="FFFF00"/>
                </a:solidFill>
                <a:latin typeface="Calibri" panose="020F0502020204030204" pitchFamily="34" charset="0"/>
              </a:rPr>
              <a:t>  When You Do These, He Adds You to His Flock, His Church</a:t>
            </a:r>
          </a:p>
          <a:p>
            <a:pPr lvl="3" defTabSz="457200">
              <a:spcAft>
                <a:spcPts val="900"/>
              </a:spcAft>
              <a:buClr>
                <a:schemeClr val="bg1"/>
              </a:buClr>
              <a:tabLst>
                <a:tab pos="457200" algn="l"/>
              </a:tabLst>
            </a:pPr>
            <a:endParaRPr lang="en-US" sz="1100" b="1" i="1" dirty="0">
              <a:solidFill>
                <a:schemeClr val="bg1"/>
              </a:solidFill>
              <a:latin typeface="Calibri" panose="020F0502020204030204" pitchFamily="34" charset="0"/>
            </a:endParaRPr>
          </a:p>
        </p:txBody>
      </p:sp>
    </p:spTree>
    <p:extLst>
      <p:ext uri="{BB962C8B-B14F-4D97-AF65-F5344CB8AC3E}">
        <p14:creationId xmlns:p14="http://schemas.microsoft.com/office/powerpoint/2010/main" val="771511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Understanding O.T. Sacrifice</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690151"/>
            <a:ext cx="10964351" cy="24622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8389403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206392"/>
            <a:ext cx="9247539"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Becoming </a:t>
            </a:r>
            <a:r>
              <a:rPr lang="en-US">
                <a:solidFill>
                  <a:srgbClr val="FFFF00"/>
                </a:solidFill>
                <a:latin typeface="Cambria" panose="02040503050406030204" pitchFamily="18" charset="0"/>
                <a:ea typeface="Cambria" panose="02040503050406030204" pitchFamily="18" charset="0"/>
                <a:cs typeface="Calibri" panose="020F0502020204030204" pitchFamily="34" charset="0"/>
              </a:rPr>
              <a:t>Heaven’s Aroma</a:t>
            </a:r>
            <a:endParaRPr lang="en-US"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2" name="TextBox 1">
            <a:extLst>
              <a:ext uri="{FF2B5EF4-FFF2-40B4-BE49-F238E27FC236}">
                <a16:creationId xmlns:a16="http://schemas.microsoft.com/office/drawing/2014/main" id="{C00FF94F-23E8-D07A-4CEE-9A4BBE937535}"/>
              </a:ext>
            </a:extLst>
          </p:cNvPr>
          <p:cNvSpPr txBox="1"/>
          <p:nvPr/>
        </p:nvSpPr>
        <p:spPr>
          <a:xfrm>
            <a:off x="715618" y="1687159"/>
            <a:ext cx="10903226" cy="4193456"/>
          </a:xfrm>
          <a:prstGeom prst="rect">
            <a:avLst/>
          </a:prstGeom>
          <a:noFill/>
        </p:spPr>
        <p:txBody>
          <a:bodyPr wrap="square" rtlCol="0">
            <a:spAutoFit/>
          </a:bodyPr>
          <a:lstStyle/>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Believe 							 					   John 8:24</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Repent												   Luke 13:3</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Confess Your Faith								   Romans 10:9</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Baptized/Immersed							   Acts 2:38</a:t>
            </a:r>
          </a:p>
          <a:p>
            <a:pPr lvl="3" algn="just" defTabSz="457200">
              <a:spcAft>
                <a:spcPts val="900"/>
              </a:spcAft>
              <a:buClr>
                <a:schemeClr val="bg1"/>
              </a:buClr>
              <a:tabLst>
                <a:tab pos="457200" algn="l"/>
              </a:tabLst>
            </a:pPr>
            <a:endParaRPr lang="en-US" sz="1100" b="1" dirty="0">
              <a:solidFill>
                <a:schemeClr val="bg1"/>
              </a:solidFill>
              <a:latin typeface="Calibri" panose="020F0502020204030204" pitchFamily="34" charset="0"/>
            </a:endParaRPr>
          </a:p>
          <a:p>
            <a:pPr lvl="3" defTabSz="457200">
              <a:spcAft>
                <a:spcPts val="900"/>
              </a:spcAft>
              <a:buClr>
                <a:schemeClr val="bg1"/>
              </a:buClr>
              <a:tabLst>
                <a:tab pos="457200" algn="l"/>
              </a:tabLst>
            </a:pPr>
            <a:r>
              <a:rPr lang="en-US" sz="3200" b="1" i="1" dirty="0">
                <a:solidFill>
                  <a:srgbClr val="FFFF00"/>
                </a:solidFill>
                <a:latin typeface="Calibri" panose="020F0502020204030204" pitchFamily="34" charset="0"/>
              </a:rPr>
              <a:t>  When You Do These, He Adds You to His Flock, His Church</a:t>
            </a:r>
          </a:p>
          <a:p>
            <a:pPr lvl="3" defTabSz="457200">
              <a:spcAft>
                <a:spcPts val="900"/>
              </a:spcAft>
              <a:buClr>
                <a:schemeClr val="bg1"/>
              </a:buClr>
              <a:tabLst>
                <a:tab pos="457200" algn="l"/>
              </a:tabLst>
            </a:pPr>
            <a:endParaRPr lang="en-US" sz="1100" b="1" i="1" dirty="0">
              <a:solidFill>
                <a:schemeClr val="bg1"/>
              </a:solidFill>
              <a:latin typeface="Calibri" panose="020F0502020204030204" pitchFamily="34" charset="0"/>
            </a:endParaRPr>
          </a:p>
          <a:p>
            <a:pPr marL="457200" lvl="3" indent="-457200"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As a Christian, Live Faithfully Until You Die		   Rev. 2:10</a:t>
            </a:r>
            <a:endParaRPr lang="en-US" sz="2800" b="1" i="0" u="none" strike="noStrike" baseline="0" dirty="0">
              <a:solidFill>
                <a:schemeClr val="bg1"/>
              </a:solidFill>
              <a:latin typeface="Calibri" panose="020F0502020204030204" pitchFamily="34" charset="0"/>
            </a:endParaRPr>
          </a:p>
        </p:txBody>
      </p:sp>
    </p:spTree>
    <p:extLst>
      <p:ext uri="{BB962C8B-B14F-4D97-AF65-F5344CB8AC3E}">
        <p14:creationId xmlns:p14="http://schemas.microsoft.com/office/powerpoint/2010/main" val="1568205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Understanding O.T. Sacrifice</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690151"/>
            <a:ext cx="10964351" cy="677108"/>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Sacrifice is not just a N.T. concept first found in Romans 12</a:t>
            </a:r>
            <a:endParaRPr lang="en-US" sz="2300"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31668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Understanding O.T. Sacrifice</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690151"/>
            <a:ext cx="10964351" cy="1261884"/>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Sacrifice is not just a N.T. concept first found in Romans 12</a:t>
            </a:r>
            <a:endParaRPr lang="en-US" sz="2800" b="1" dirty="0">
              <a:solidFill>
                <a:srgbClr val="FFFF00"/>
              </a:solidFill>
              <a:latin typeface="Calibri" panose="020F0502020204030204" pitchFamily="34" charset="0"/>
              <a:cs typeface="Calibri" panose="020F0502020204030204" pitchFamily="34" charset="0"/>
            </a:endParaRP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Sacrifice of Abel shows importance of sacrifice to Him in His way</a:t>
            </a:r>
          </a:p>
        </p:txBody>
      </p:sp>
    </p:spTree>
    <p:extLst>
      <p:ext uri="{BB962C8B-B14F-4D97-AF65-F5344CB8AC3E}">
        <p14:creationId xmlns:p14="http://schemas.microsoft.com/office/powerpoint/2010/main" val="255081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Understanding O.T. Sacrifice</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690151"/>
            <a:ext cx="10964351" cy="2354491"/>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Sacrifice is not just a N.T. concept first found in Romans 12</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Sacrifice of Abel shows importance of sacrifice to Him in His way</a:t>
            </a: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Sacrifice of Noah shows God’s view of burning animal carcass—Gen. 8 </a:t>
            </a:r>
          </a:p>
          <a:p>
            <a:pPr marL="457200" marR="0" indent="-457200" algn="just" rtl="0">
              <a:spcAft>
                <a:spcPts val="1200"/>
              </a:spcAft>
              <a:buClr>
                <a:schemeClr val="bg1"/>
              </a:buClr>
              <a:buFont typeface="Arial" panose="020B0604020202020204" pitchFamily="34" charset="0"/>
              <a:buChar char="•"/>
            </a:pPr>
            <a:endParaRPr lang="en-US" sz="2300" b="1"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57201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Understanding O.T. Sacrifice</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690151"/>
            <a:ext cx="10964351" cy="2431435"/>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Sacrifice is not just a N.T. concept first found in Romans 12</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Sacrifice of Abel shows importance of sacrifice to Him in His way</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Sacrifice of Noah shows God’s view of burning animal carcass—Gen. 8 </a:t>
            </a:r>
          </a:p>
          <a:p>
            <a:pPr marL="457200" marR="0" indent="-457200" algn="just" rtl="0">
              <a:spcAft>
                <a:spcPts val="1200"/>
              </a:spcAft>
              <a:buClr>
                <a:schemeClr val="bg1"/>
              </a:buClr>
              <a:buFont typeface="Arial" panose="020B0604020202020204" pitchFamily="34" charset="0"/>
              <a:buChar char="•"/>
              <a:tabLst>
                <a:tab pos="3948113" algn="l"/>
              </a:tabLst>
            </a:pPr>
            <a:r>
              <a:rPr lang="en-US" sz="2800" b="1" dirty="0">
                <a:solidFill>
                  <a:srgbClr val="FFFF00"/>
                </a:solidFill>
                <a:latin typeface="Calibri" panose="020F0502020204030204" pitchFamily="34" charset="0"/>
                <a:cs typeface="Calibri" panose="020F0502020204030204" pitchFamily="34" charset="0"/>
              </a:rPr>
              <a:t>Burning animal sacrifice was the aroma of heaven—Lev. 1:13,17</a:t>
            </a:r>
          </a:p>
        </p:txBody>
      </p:sp>
    </p:spTree>
    <p:extLst>
      <p:ext uri="{BB962C8B-B14F-4D97-AF65-F5344CB8AC3E}">
        <p14:creationId xmlns:p14="http://schemas.microsoft.com/office/powerpoint/2010/main" val="2139249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Understanding O.T. Sacrifice</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690151"/>
            <a:ext cx="10964351" cy="3016210"/>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Sacrifice is not just a N.T. concept first found in Romans 12</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Sacrifice of Abel shows importance of sacrifice to Him in His way</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Sacrifice of Noah shows God’s view of burning animal carcass—Gen. 8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Burning animal sacrifice was the aroma of heaven—Lev. 1:13,17</a:t>
            </a:r>
            <a:endParaRPr lang="en-US" sz="2800" b="1" dirty="0">
              <a:solidFill>
                <a:srgbClr val="FFFF00"/>
              </a:solidFill>
              <a:latin typeface="Calibri" panose="020F0502020204030204" pitchFamily="34" charset="0"/>
              <a:cs typeface="Calibri" panose="020F0502020204030204" pitchFamily="34" charset="0"/>
            </a:endParaRP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Solomon’s temple sacrifice: 22,000 bulls, 120,000 sheep--1 Kings 8:63</a:t>
            </a:r>
          </a:p>
        </p:txBody>
      </p:sp>
    </p:spTree>
    <p:extLst>
      <p:ext uri="{BB962C8B-B14F-4D97-AF65-F5344CB8AC3E}">
        <p14:creationId xmlns:p14="http://schemas.microsoft.com/office/powerpoint/2010/main" val="763880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63809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Understanding O.T. Sacrifice</a:t>
            </a:r>
          </a:p>
        </p:txBody>
      </p:sp>
      <p:sp>
        <p:nvSpPr>
          <p:cNvPr id="2" name="TextBox 1">
            <a:extLst>
              <a:ext uri="{FF2B5EF4-FFF2-40B4-BE49-F238E27FC236}">
                <a16:creationId xmlns:a16="http://schemas.microsoft.com/office/drawing/2014/main" id="{D14D9CD3-462A-A277-765F-E9383995E7D8}"/>
              </a:ext>
            </a:extLst>
          </p:cNvPr>
          <p:cNvSpPr txBox="1"/>
          <p:nvPr/>
        </p:nvSpPr>
        <p:spPr>
          <a:xfrm>
            <a:off x="674370" y="1690151"/>
            <a:ext cx="10964351" cy="3600986"/>
          </a:xfrm>
          <a:prstGeom prst="rect">
            <a:avLst/>
          </a:prstGeom>
          <a:noFill/>
        </p:spPr>
        <p:txBody>
          <a:bodyPr wrap="square" rtlCol="0">
            <a:spAutoFit/>
          </a:bodyPr>
          <a:lstStyle/>
          <a:p>
            <a:pPr marR="0" algn="just" rtl="0"/>
            <a:r>
              <a:rPr lang="en-US" sz="1000" b="1" u="none" strike="noStrike" baseline="0" dirty="0">
                <a:solidFill>
                  <a:schemeClr val="bg1"/>
                </a:solidFill>
                <a:latin typeface="Calibri" panose="020F0502020204030204" pitchFamily="34" charset="0"/>
                <a:cs typeface="Calibri" panose="020F0502020204030204" pitchFamily="34" charset="0"/>
              </a:rPr>
              <a:t>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Sacrifice is not just a N.T. concept first found in Romans 12</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Sacrifice of Abel shows importance of sacrifice to Him in His way</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Sacrifice of Noah shows God’s view of burning animal carcass—Gen. 8 </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Burning animal sacrifice was the aroma of heaven—Lev. 1:13,17</a:t>
            </a:r>
          </a:p>
          <a:p>
            <a:pPr marL="457200" marR="0" indent="-457200" algn="just" rtl="0">
              <a:spcAft>
                <a:spcPts val="1200"/>
              </a:spcAft>
              <a:buClr>
                <a:schemeClr val="bg1"/>
              </a:buClr>
              <a:buFont typeface="Arial" panose="020B0604020202020204" pitchFamily="34" charset="0"/>
              <a:buChar char="•"/>
            </a:pPr>
            <a:r>
              <a:rPr lang="en-US" sz="2800" b="1" dirty="0">
                <a:solidFill>
                  <a:schemeClr val="bg1"/>
                </a:solidFill>
                <a:latin typeface="Calibri" panose="020F0502020204030204" pitchFamily="34" charset="0"/>
                <a:cs typeface="Calibri" panose="020F0502020204030204" pitchFamily="34" charset="0"/>
              </a:rPr>
              <a:t>Solomon’s temple sacrifice: 22,000 bulls, 120,000 sheep--1 Kings 8:63</a:t>
            </a:r>
          </a:p>
          <a:p>
            <a:pPr marL="457200" marR="0" indent="-457200" algn="just" rtl="0">
              <a:spcAft>
                <a:spcPts val="1200"/>
              </a:spcAft>
              <a:buClr>
                <a:schemeClr val="bg1"/>
              </a:buClr>
              <a:buFont typeface="Arial" panose="020B0604020202020204" pitchFamily="34" charset="0"/>
              <a:buChar char="•"/>
            </a:pPr>
            <a:r>
              <a:rPr lang="en-US" sz="2800" b="1" dirty="0">
                <a:solidFill>
                  <a:srgbClr val="FFFF00"/>
                </a:solidFill>
                <a:latin typeface="Calibri" panose="020F0502020204030204" pitchFamily="34" charset="0"/>
                <a:cs typeface="Calibri" panose="020F0502020204030204" pitchFamily="34" charset="0"/>
              </a:rPr>
              <a:t>Imagine a devout Jew bringing his sacrifice to the temple, yearly</a:t>
            </a:r>
          </a:p>
        </p:txBody>
      </p:sp>
    </p:spTree>
    <p:extLst>
      <p:ext uri="{BB962C8B-B14F-4D97-AF65-F5344CB8AC3E}">
        <p14:creationId xmlns:p14="http://schemas.microsoft.com/office/powerpoint/2010/main" val="3717496069"/>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12131</TotalTime>
  <Words>1800</Words>
  <Application>Microsoft Office PowerPoint</Application>
  <PresentationFormat>Widescreen</PresentationFormat>
  <Paragraphs>153</Paragraphs>
  <Slides>30</Slides>
  <Notes>30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Cambria</vt:lpstr>
      <vt:lpstr>Office Theme</vt:lpstr>
      <vt:lpstr>The Aroma of Heaven</vt:lpstr>
      <vt:lpstr>The Text—Romans 12:1-2</vt:lpstr>
      <vt:lpstr>Understanding O.T. Sacrifice</vt:lpstr>
      <vt:lpstr>Understanding O.T. Sacrifice</vt:lpstr>
      <vt:lpstr>Understanding O.T. Sacrifice</vt:lpstr>
      <vt:lpstr>Understanding O.T. Sacrifice</vt:lpstr>
      <vt:lpstr>Understanding O.T. Sacrifice</vt:lpstr>
      <vt:lpstr>Understanding O.T. Sacrifice</vt:lpstr>
      <vt:lpstr>Understanding O.T. Sacrifice</vt:lpstr>
      <vt:lpstr>Understanding O.T. Sacrifice</vt:lpstr>
      <vt:lpstr>Understanding O.T. Sacrifice</vt:lpstr>
      <vt:lpstr>Three Sacrifices We Make to Heaven</vt:lpstr>
      <vt:lpstr>Three Sacrifices We Make to Heaven</vt:lpstr>
      <vt:lpstr>Three Sacrifices We Make to Heaven</vt:lpstr>
      <vt:lpstr>Three Sacrifices We Make to Heaven</vt:lpstr>
      <vt:lpstr>Three Sacrifices We Make to Heaven</vt:lpstr>
      <vt:lpstr>Three Sacrifices We Make to Heaven</vt:lpstr>
      <vt:lpstr>Three Sacrifices We Make to Heaven</vt:lpstr>
      <vt:lpstr>Three Sacrifices We Make to Heaven</vt:lpstr>
      <vt:lpstr>Three Sacrifices We Make to Heaven</vt:lpstr>
      <vt:lpstr>Three Sacrifices We Make to Heaven</vt:lpstr>
      <vt:lpstr>Three Sacrifices We Make to Heaven</vt:lpstr>
      <vt:lpstr>Three Sacrifices We Make to Heaven</vt:lpstr>
      <vt:lpstr>Three Sacrifices We Make to Heaven</vt:lpstr>
      <vt:lpstr> Becoming Heaven’s Aroma</vt:lpstr>
      <vt:lpstr> Becoming Heaven’s Aroma</vt:lpstr>
      <vt:lpstr> Becoming Heaven’s Aroma</vt:lpstr>
      <vt:lpstr> Becoming Heaven’s Aroma</vt:lpstr>
      <vt:lpstr> Becoming Heaven’s Aroma</vt:lpstr>
      <vt:lpstr> Becoming Heaven’s Aroma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Dan Jenkins</cp:lastModifiedBy>
  <cp:revision>174</cp:revision>
  <cp:lastPrinted>2023-02-26T11:29:21Z</cp:lastPrinted>
  <dcterms:modified xsi:type="dcterms:W3CDTF">2023-09-10T10:57:22Z</dcterms:modified>
</cp:coreProperties>
</file>