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939B-FFFD-302E-0B97-5C8FF6FC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CA9F8-3BE2-A1A7-463D-178942C7A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1185-FDE4-1A80-ED7E-DC685912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78E8-9491-2225-4FC9-80F15CFA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CD1E-6391-011F-C177-965F198F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white headstones in a cemetery&#10;&#10;Description automatically generated">
            <a:extLst>
              <a:ext uri="{FF2B5EF4-FFF2-40B4-BE49-F238E27FC236}">
                <a16:creationId xmlns:a16="http://schemas.microsoft.com/office/drawing/2014/main" id="{7B988370-1448-41F6-2F72-B132FB229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F3B93A-6A0F-897D-C6D9-A56A5D1B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ABFFE-C64F-3EC4-F356-D21F99C3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86813-3D23-2723-C060-B957AE21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D892-FEC6-A7CA-3A17-9FC2C394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83090-0A34-1F33-8CE5-878E3A24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CEC6C-E282-8388-6EC5-5444D391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E2B42-82AE-CDB9-5E58-DFCE92B3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3C932-3F39-CB9E-DE17-99E08993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91B06-5C19-E0E1-F821-8FEC32DF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8E7B-9877-D58F-1A19-9BDE50A4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AC571-50D4-40B6-609E-8EA423869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B6D86-6F2B-C367-98FA-E120B4271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F08B2-9C9A-C1FA-37CA-10F45815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DE1E5-6863-6C7D-523A-BB4095D2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1BE42-A8DE-E6D8-B4FF-D6C16929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FB1B-FCEA-5518-1F9C-7447469A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BB3B7-2ED4-F4D2-476E-D96DE14A9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DEC5-BF1B-8C4B-D009-157315E9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9853-2E3C-CE8C-4DE3-24F4F906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F2708-C44F-F20C-3224-F61C5CD3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20CB7-B899-AE07-3281-1A0C6D82C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CCA21-F884-8EC8-5F22-E6ED7EBC3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C7D5-21DC-2BBF-DBEF-7138E15B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CB96D-8631-BA47-F8F7-2B049A6C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A96D-E86C-0DA3-5C6E-10F5C416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emetery with white headstones&#10;&#10;Description automatically generated">
            <a:extLst>
              <a:ext uri="{FF2B5EF4-FFF2-40B4-BE49-F238E27FC236}">
                <a16:creationId xmlns:a16="http://schemas.microsoft.com/office/drawing/2014/main" id="{F6A89CE8-B101-7CA4-7F1A-B59E220AE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F3ED-3D87-EEEF-4305-86C6A8DF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447060"/>
            <a:ext cx="11904955" cy="54109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67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emetery with white headstones&#10;&#10;Description automatically generated">
            <a:extLst>
              <a:ext uri="{FF2B5EF4-FFF2-40B4-BE49-F238E27FC236}">
                <a16:creationId xmlns:a16="http://schemas.microsoft.com/office/drawing/2014/main" id="{1DD3A3D8-20F7-9ED9-0D5E-CDFA6ECAE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F3ED-3D87-EEEF-4305-86C6A8DF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447060"/>
            <a:ext cx="11904955" cy="54109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2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metery with white headstones&#10;&#10;Description automatically generated">
            <a:extLst>
              <a:ext uri="{FF2B5EF4-FFF2-40B4-BE49-F238E27FC236}">
                <a16:creationId xmlns:a16="http://schemas.microsoft.com/office/drawing/2014/main" id="{773EB7B6-58A5-0F7F-C377-F253F875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F3ED-3D87-EEEF-4305-86C6A8DF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447060"/>
            <a:ext cx="11904955" cy="54109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emetery&#10;&#10;Description automatically generated">
            <a:extLst>
              <a:ext uri="{FF2B5EF4-FFF2-40B4-BE49-F238E27FC236}">
                <a16:creationId xmlns:a16="http://schemas.microsoft.com/office/drawing/2014/main" id="{D936F5CB-B279-B997-8198-34557F4816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F3ED-3D87-EEEF-4305-86C6A8DF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447060"/>
            <a:ext cx="11904955" cy="54109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39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C1FF-6571-E7B3-8486-6D832383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B023F-D8BB-E072-813D-F1F03C62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9B82C-180E-1C6D-99FA-C95C4CA4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18C8D-8E53-1A5B-3208-92C8209B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9AEE-D840-79D6-1C14-59F5048C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B469-1A56-3E76-766D-AECE4E41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41546-BCDD-8D51-7A70-BCAD53857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458D0-734C-1E3E-884A-1DE0CC0FE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898C4-4424-5D14-8211-3C0C7A4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8AD50-D61F-77C6-6998-5B304349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08C3-8DAE-5CDE-1042-069BCA61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1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0B28-5602-5EB6-A99E-2FAF4850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4659B-AE19-07AF-E611-BC773F8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08859-DEC9-BBB2-EFD4-E99BF8AA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61818-942F-BAEE-433D-3EAD76493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D9704-6ECA-32C7-C16A-235AE9BF3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BDCD7-745B-4BC6-EF7C-6EBD603B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DA564-696E-F66E-384C-CB6EDA84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1AEE9-D168-71AE-3DA7-BF738272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6F29-A2D6-789A-7B1C-B80A4DEA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B2DB3-BFEB-2A09-45FB-B1F7CB6B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9D2E3-4C6C-9FD5-8262-A534ED60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40DCF-EF8B-17F2-E46C-6F3553A3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B3737-3E32-3837-7978-4F41591E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4B452-A9EF-DD38-BA5B-35AAFDA7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7F0CC-3689-DEDC-685F-DC1CA4DF2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6838-93B0-40FE-9B22-18A7D18E77D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02701-3665-8ADE-5D0A-E4B773AE7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9D30C-4248-E7B1-F835-68993294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6CB7-EF9F-4946-A813-5A92396C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33B37-6FAD-D3D9-C8FD-D3777CF9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Death is an appointment we must all keep (Heb. 9:27)</a:t>
            </a:r>
          </a:p>
          <a:p>
            <a:pPr lvl="1"/>
            <a:r>
              <a:rPr lang="en-US" dirty="0"/>
              <a:t>The exact time is uncertain (Gen. 27:2; Jas. 4:14)</a:t>
            </a:r>
          </a:p>
          <a:p>
            <a:pPr lvl="1"/>
            <a:r>
              <a:rPr lang="en-US" dirty="0"/>
              <a:t>But all will die one day (Gen. 3:19; </a:t>
            </a:r>
            <a:r>
              <a:rPr lang="en-US" dirty="0" err="1"/>
              <a:t>Ecc</a:t>
            </a:r>
            <a:r>
              <a:rPr lang="en-US" dirty="0"/>
              <a:t>. 3:20)</a:t>
            </a:r>
          </a:p>
          <a:p>
            <a:r>
              <a:rPr lang="en-US" dirty="0"/>
              <a:t>Death is a “separation”</a:t>
            </a:r>
          </a:p>
          <a:p>
            <a:pPr lvl="1"/>
            <a:r>
              <a:rPr lang="en-US" dirty="0"/>
              <a:t>It is a separation from this world (</a:t>
            </a:r>
            <a:r>
              <a:rPr lang="en-US" dirty="0" err="1"/>
              <a:t>Ecc</a:t>
            </a:r>
            <a:r>
              <a:rPr lang="en-US" dirty="0"/>
              <a:t>. 5:15; 12:5; 1 Tim. 6:7)</a:t>
            </a:r>
          </a:p>
          <a:p>
            <a:pPr lvl="1"/>
            <a:r>
              <a:rPr lang="en-US" dirty="0"/>
              <a:t>It is a separation of the spirit from the body (Jas. 2:26; Gen. 35:18; </a:t>
            </a:r>
            <a:r>
              <a:rPr lang="en-US" dirty="0" err="1"/>
              <a:t>Ecc</a:t>
            </a:r>
            <a:r>
              <a:rPr lang="en-US" dirty="0"/>
              <a:t>. 12:7)</a:t>
            </a:r>
          </a:p>
          <a:p>
            <a:r>
              <a:rPr lang="en-US" dirty="0"/>
              <a:t>Death is only of the body – the spirit never dies (Luke 20:38; 16:19-31)</a:t>
            </a:r>
          </a:p>
          <a:p>
            <a:r>
              <a:rPr lang="en-US" dirty="0"/>
              <a:t>We must understand the difference between body and spirit (1 Thess. 5:23)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148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33B37-6FAD-D3D9-C8FD-D3777CF97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2072118"/>
            <a:ext cx="11904955" cy="4785881"/>
          </a:xfrm>
        </p:spPr>
        <p:txBody>
          <a:bodyPr>
            <a:normAutofit/>
          </a:bodyPr>
          <a:lstStyle/>
          <a:p>
            <a:r>
              <a:rPr lang="en-US" dirty="0"/>
              <a:t>Death no longer has power over us because the devil no longer has power over us (Heb. 2:14; 1 John 3:8)</a:t>
            </a:r>
          </a:p>
          <a:p>
            <a:pPr lvl="1"/>
            <a:r>
              <a:rPr lang="en-US" dirty="0"/>
              <a:t>We are not in bondage to death any longer (Heb. 2:15)</a:t>
            </a:r>
          </a:p>
          <a:p>
            <a:pPr lvl="1"/>
            <a:r>
              <a:rPr lang="en-US" dirty="0"/>
              <a:t>We have no reason to fear death (Heb. 2:14-15; Psa. 23:4)</a:t>
            </a:r>
          </a:p>
          <a:p>
            <a:r>
              <a:rPr lang="en-US" dirty="0"/>
              <a:t>God cares and watches over us in death (Matt. 10:29-31)</a:t>
            </a:r>
          </a:p>
          <a:p>
            <a:r>
              <a:rPr lang="en-US" dirty="0"/>
              <a:t>God sees death as “precious” (Psa. 116:15)</a:t>
            </a:r>
          </a:p>
          <a:p>
            <a:r>
              <a:rPr lang="en-US" dirty="0"/>
              <a:t>God says that they are “blessed” (i.e., happy) to “die in the Lord” (Rev. 14:13)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EC83C-22CA-EC37-1317-D56915E73B49}"/>
              </a:ext>
            </a:extLst>
          </p:cNvPr>
          <p:cNvSpPr txBox="1"/>
          <p:nvPr/>
        </p:nvSpPr>
        <p:spPr>
          <a:xfrm>
            <a:off x="103235" y="1425787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the faithful Christian…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81645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33B37-6FAD-D3D9-C8FD-D3777CF97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2072118"/>
            <a:ext cx="11904955" cy="4785882"/>
          </a:xfrm>
        </p:spPr>
        <p:txBody>
          <a:bodyPr>
            <a:normAutofit/>
          </a:bodyPr>
          <a:lstStyle/>
          <a:p>
            <a:r>
              <a:rPr lang="en-US" dirty="0"/>
              <a:t>“Gain” (Phil. 1:21)</a:t>
            </a:r>
          </a:p>
          <a:p>
            <a:r>
              <a:rPr lang="en-US" dirty="0"/>
              <a:t>Going to “sleep” (John 11:11-14; Acts 7:60; 1 Thess. 4:13-15)</a:t>
            </a:r>
          </a:p>
          <a:p>
            <a:r>
              <a:rPr lang="en-US" dirty="0"/>
              <a:t>Getting that long-awaited “rest” (Rev. 14:13; Job 3:17)</a:t>
            </a:r>
          </a:p>
          <a:p>
            <a:r>
              <a:rPr lang="en-US" dirty="0"/>
              <a:t>Getting away from the troubles of this life (Job 3:17; Rev. 14:13)</a:t>
            </a:r>
          </a:p>
          <a:p>
            <a:r>
              <a:rPr lang="en-US" dirty="0"/>
              <a:t>Entering into a place of comfort, after the evils of this life (Luke 16:25)</a:t>
            </a:r>
          </a:p>
          <a:p>
            <a:r>
              <a:rPr lang="en-US" dirty="0"/>
              <a:t>Waking up in Paradise and it’s not a dream (Luke 23:43)</a:t>
            </a:r>
          </a:p>
          <a:p>
            <a:r>
              <a:rPr lang="en-US"/>
              <a:t>Handing over </a:t>
            </a:r>
            <a:r>
              <a:rPr lang="en-US" dirty="0"/>
              <a:t>oneself finally into the hands of God (Luke 23:46; Acts 7:59)</a:t>
            </a:r>
          </a:p>
          <a:p>
            <a:r>
              <a:rPr lang="en-US" dirty="0"/>
              <a:t>Moving out of this temporary tent to get ready for a mansion (2 Pet. 1:13-14)</a:t>
            </a:r>
          </a:p>
          <a:p>
            <a:r>
              <a:rPr lang="en-US" dirty="0"/>
              <a:t>Changing into clothes of immortality (2 Cor. 5:1-4; 1 Cor. 15:54)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EC83C-22CA-EC37-1317-D56915E73B49}"/>
              </a:ext>
            </a:extLst>
          </p:cNvPr>
          <p:cNvSpPr txBox="1"/>
          <p:nvPr/>
        </p:nvSpPr>
        <p:spPr>
          <a:xfrm>
            <a:off x="103235" y="1425787"/>
            <a:ext cx="7809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the faithful Christian, death is…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05963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33B37-6FAD-D3D9-C8FD-D3777CF97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2072118"/>
            <a:ext cx="12032203" cy="4785882"/>
          </a:xfrm>
        </p:spPr>
        <p:txBody>
          <a:bodyPr>
            <a:normAutofit/>
          </a:bodyPr>
          <a:lstStyle/>
          <a:p>
            <a:r>
              <a:rPr lang="en-US" dirty="0"/>
              <a:t>Being chauffeured by angels from this world to the next (Luke 16:22)</a:t>
            </a:r>
          </a:p>
          <a:p>
            <a:r>
              <a:rPr lang="en-US" dirty="0"/>
              <a:t>Departing from one place to take a trip to a better place (Phil. 1:23; 2 Tim. 4:6)</a:t>
            </a:r>
          </a:p>
          <a:p>
            <a:r>
              <a:rPr lang="en-US" dirty="0"/>
              <a:t>Exiting one room to walk into another (2 Pet. 1:15; Luke 9:31)</a:t>
            </a:r>
          </a:p>
          <a:p>
            <a:r>
              <a:rPr lang="en-US" dirty="0"/>
              <a:t>Starting a family reunion with all redeemed </a:t>
            </a:r>
            <a:r>
              <a:rPr lang="en-US" sz="2700" dirty="0"/>
              <a:t>(Gen. 25:8; 2 Sam. 12:23; Mt. 8:11)</a:t>
            </a:r>
          </a:p>
          <a:p>
            <a:r>
              <a:rPr lang="en-US" dirty="0"/>
              <a:t>Going home after a long, hard day (2 Cor. 5:1-8)</a:t>
            </a:r>
          </a:p>
          <a:p>
            <a:r>
              <a:rPr lang="en-US" dirty="0"/>
              <a:t>Going to be with Christ, in His very presence, face-to-face </a:t>
            </a:r>
            <a:r>
              <a:rPr lang="en-US" sz="2700" dirty="0"/>
              <a:t>(Phil. 1:23; 2 Cor. 5:8)</a:t>
            </a:r>
          </a:p>
          <a:p>
            <a:r>
              <a:rPr lang="en-US" dirty="0"/>
              <a:t>Smooth passage to my Jesus, which is very far better than life here (Phil. 1:23)</a:t>
            </a:r>
          </a:p>
          <a:p>
            <a:r>
              <a:rPr lang="en-US" dirty="0"/>
              <a:t>Not to be hastened, for we have a purpose in living (Phil. 1:20-24; </a:t>
            </a:r>
            <a:r>
              <a:rPr lang="en-US" dirty="0" err="1"/>
              <a:t>Ecc</a:t>
            </a:r>
            <a:r>
              <a:rPr lang="en-US" dirty="0"/>
              <a:t>. 12:13)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EC83C-22CA-EC37-1317-D56915E73B49}"/>
              </a:ext>
            </a:extLst>
          </p:cNvPr>
          <p:cNvSpPr txBox="1"/>
          <p:nvPr/>
        </p:nvSpPr>
        <p:spPr>
          <a:xfrm>
            <a:off x="103234" y="1425787"/>
            <a:ext cx="7155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the faithful Christian, death is…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504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33B37-6FAD-D3D9-C8FD-D3777CF9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those who are “in the Lord” and “to live is Christ”:</a:t>
            </a:r>
          </a:p>
          <a:p>
            <a:pPr lvl="1"/>
            <a:r>
              <a:rPr lang="en-US" dirty="0"/>
              <a:t>Do not DREAD death (Psa. 23:4)</a:t>
            </a:r>
          </a:p>
          <a:p>
            <a:pPr lvl="1"/>
            <a:r>
              <a:rPr lang="en-US" dirty="0"/>
              <a:t>Jesus DELIVERED us from the fear of death (Heb. 2:14-15)</a:t>
            </a:r>
          </a:p>
          <a:p>
            <a:pPr lvl="1"/>
            <a:r>
              <a:rPr lang="en-US" dirty="0"/>
              <a:t>Truly DETERMINE to magnify Christ in your life and in your death (Phil. 1:20)</a:t>
            </a:r>
          </a:p>
          <a:p>
            <a:pPr lvl="1"/>
            <a:r>
              <a:rPr lang="en-US" dirty="0"/>
              <a:t>Earnestly DESIRE the blessings that accompany death (Phil. 1:23; 2 Cor. 5:2)</a:t>
            </a:r>
          </a:p>
          <a:p>
            <a:pPr lvl="1"/>
            <a:r>
              <a:rPr lang="en-US" dirty="0"/>
              <a:t>Choose to DIRECT your sights on the living hope laid up for you (1 Pet. 1:3; Col. 1:5)</a:t>
            </a:r>
          </a:p>
          <a:p>
            <a:pPr lvl="1"/>
            <a:r>
              <a:rPr lang="en-US" dirty="0"/>
              <a:t>Remember you DWELL here as a pilgrim, not a permanent resident (1 Pet. 2:11; Heb. 11:13)</a:t>
            </a:r>
          </a:p>
          <a:p>
            <a:r>
              <a:rPr lang="en-US" dirty="0"/>
              <a:t>For those who are NOT “in the Lord” and for whom “to live” is NOT Christ:</a:t>
            </a:r>
          </a:p>
          <a:p>
            <a:pPr lvl="1"/>
            <a:r>
              <a:rPr lang="en-US" dirty="0"/>
              <a:t>You need to READY yourself today to meet your God (Amos 4:12)</a:t>
            </a:r>
          </a:p>
          <a:p>
            <a:pPr lvl="1"/>
            <a:r>
              <a:rPr lang="en-US" dirty="0"/>
              <a:t>You need to REALIZE that death marks the end of any opportunity to be saved (2 Cor. 5:9-11)</a:t>
            </a:r>
          </a:p>
          <a:p>
            <a:pPr lvl="1"/>
            <a:r>
              <a:rPr lang="en-US" dirty="0"/>
              <a:t>You need to RESPOND to God’s plan to escape the snares of death (John 11:25-26)</a:t>
            </a:r>
          </a:p>
          <a:p>
            <a:pPr marL="914400" lvl="2"/>
            <a:r>
              <a:rPr lang="en-US" sz="2200" dirty="0"/>
              <a:t>Believe Jesus is God’s Son (John 20:30-31)</a:t>
            </a:r>
          </a:p>
          <a:p>
            <a:pPr marL="914400" lvl="2"/>
            <a:r>
              <a:rPr lang="en-US" sz="2200" dirty="0"/>
              <a:t>Repent of your sins (Luke 13:3)</a:t>
            </a:r>
          </a:p>
          <a:p>
            <a:pPr marL="914400" lvl="2"/>
            <a:r>
              <a:rPr lang="en-US" sz="2200" dirty="0"/>
              <a:t>Confess your faith (Matt. 10:32)</a:t>
            </a:r>
          </a:p>
          <a:p>
            <a:pPr marL="914400" lvl="2"/>
            <a:r>
              <a:rPr lang="en-US" sz="2200" dirty="0"/>
              <a:t>Be baptized into Christ (Mark 16:16)</a:t>
            </a:r>
          </a:p>
          <a:p>
            <a:pPr marL="914400" lvl="2"/>
            <a:r>
              <a:rPr lang="en-US" sz="2200" dirty="0"/>
              <a:t>Live faithfully to the Lord (Rev. 2:10)</a:t>
            </a:r>
          </a:p>
        </p:txBody>
      </p:sp>
    </p:spTree>
    <p:extLst>
      <p:ext uri="{BB962C8B-B14F-4D97-AF65-F5344CB8AC3E}">
        <p14:creationId xmlns:p14="http://schemas.microsoft.com/office/powerpoint/2010/main" val="49648710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767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2023-09-01T21:01:40Z</dcterms:created>
  <dcterms:modified xsi:type="dcterms:W3CDTF">2023-09-03T12:34:53Z</dcterms:modified>
</cp:coreProperties>
</file>