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D961-314B-3B22-A24D-7E931B96D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260DA-B1A5-B8E5-8702-5C8DC315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B530-0FF3-4280-8F6E-C2F3B30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E9B3-18B8-A1FF-9D56-604E8426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CE79-F60C-1D6E-D351-9352DAAE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wall with a door and ivy growing on it&#10;&#10;Description automatically generated">
            <a:extLst>
              <a:ext uri="{FF2B5EF4-FFF2-40B4-BE49-F238E27FC236}">
                <a16:creationId xmlns:a16="http://schemas.microsoft.com/office/drawing/2014/main" id="{36EEE0C9-5DE3-9E62-D0A6-E3CCAB51F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5598-253A-69C8-CF5C-B64F97FF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F400-B6E7-7C39-3184-FA713F90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9097-C6E7-41A2-C5A3-3670408C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B188-0FFD-B6DA-2B2B-85E8CC8D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21CC-E2BF-0040-8EED-C7A7836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7C6FE-F683-E4D1-D610-97C1C381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393B6-7B50-8411-CD9A-CD0ABFD0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AB81-BE3D-0184-292C-36320485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EB31-7248-A0F2-A715-19A0972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2DED-5FBD-D69E-6459-8AE9EEAF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wall with white text&#10;&#10;Description automatically generated">
            <a:extLst>
              <a:ext uri="{FF2B5EF4-FFF2-40B4-BE49-F238E27FC236}">
                <a16:creationId xmlns:a16="http://schemas.microsoft.com/office/drawing/2014/main" id="{3C926470-54F0-0B14-65AC-DA76FDD20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28C7A-66A8-7D60-4657-0E5BB60F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5" y="1411354"/>
            <a:ext cx="11668450" cy="676897"/>
          </a:xfrm>
          <a:solidFill>
            <a:schemeClr val="tx1"/>
          </a:solidFill>
          <a:effectLst>
            <a:glow rad="76200">
              <a:schemeClr val="bg1">
                <a:alpha val="75000"/>
              </a:schemeClr>
            </a:glo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26EE-5EBF-2753-D36D-D0C69662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2231136"/>
            <a:ext cx="11765692" cy="46268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9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B65-36B7-603A-A773-DE8D5E9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A887-960F-E2F5-3D70-8C5C60AC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90F-2CA2-E8A1-BC37-E1FDD66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AE36-FB7B-24E0-96F8-B2FC7009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8CE73-FEE2-D71D-17FE-E9AB6EFB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5EC0-9EC5-5BAD-4F28-FFABEB0A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07D-C81C-EB9D-C53C-0FACD86B3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66D9-AB30-9D37-90D4-384C7C66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F683-58EE-63B0-F855-F5E91C65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53B2-6A85-50D8-DDB8-59E5039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2566-F7CF-228C-5900-410099DB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E719-7B94-FD1B-3D35-F7AA9F3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D82A-E285-B6C2-8D28-5B06D62D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69A45-A138-629C-D31B-8472D8382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5FC3-A8DD-A863-768B-E94F56C3F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3C34B-AFE5-FED0-FB8D-639B7930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B63AF-DC70-8330-F6A4-CAC38799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03A1-BB10-5F84-886E-C9AFC331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B6730-DBE2-D7BD-8CC0-7658417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2C92-B4A0-6677-0BF8-185543E7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F9A09-B49C-B82F-04C4-D520CF1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2FDD3-05E6-D98F-57BE-A3458E76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0EAE3-6CD5-F6D0-C93D-67DB56C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5C037-484B-F2B8-C5B2-8FCDB896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EF9D-0F6E-F720-FBA0-C735D4B8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CF49-D7B6-C71D-13FF-6D7AE3E6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13BF-BEE6-52B3-287C-77E36183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C674-320C-4E4D-EF2A-D023346C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8F22-6132-2264-C60F-15BB6241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4F63-3A65-3E6D-58C7-0557D7D6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4135F-D47B-5685-6C8F-FFAA551C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0A787-352B-B9D7-A7AB-705409E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1EAC-5183-E257-B5FA-7967F837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E1266-7F58-C23F-4D81-1BF822026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CA2DF-AE1D-6C2F-8C3E-9E26F58A5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6298-6245-EADB-FF98-4E6D2AF5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D485-5FA6-E21B-2633-3FA4997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DB9EB-C2F1-C4F2-6978-97CC698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C937A-A253-4DD7-4F2A-8032A9C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17FF-7FDE-C444-0EF5-654C8ECA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D71A-3062-9595-8A52-0DC6B5495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F484-F89B-4C8F-B6E2-861F1E83C31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E170-B313-6A8A-7096-8F8C7A10E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DCA-7CF1-DA20-6F20-E788A0A1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A9FD-DD79-4B2C-8BD2-5A623683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4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Introduction of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Jesus identified another family besides His biological family (Matt. 12:46-47)</a:t>
            </a:r>
          </a:p>
          <a:p>
            <a:r>
              <a:rPr lang="en-US" sz="2600" dirty="0"/>
              <a:t>Jesus asked a question about the identity of His family (12:48)</a:t>
            </a:r>
          </a:p>
          <a:p>
            <a:r>
              <a:rPr lang="en-US" sz="2600" dirty="0"/>
              <a:t>Jesus identified His disciples as “My mother and My brothers” (12:49)</a:t>
            </a:r>
          </a:p>
          <a:p>
            <a:r>
              <a:rPr lang="en-US" sz="2600" dirty="0"/>
              <a:t>Jesus emphasized devotion to another family (12:48-49) </a:t>
            </a:r>
          </a:p>
        </p:txBody>
      </p:sp>
    </p:spTree>
    <p:extLst>
      <p:ext uri="{BB962C8B-B14F-4D97-AF65-F5344CB8AC3E}">
        <p14:creationId xmlns:p14="http://schemas.microsoft.com/office/powerpoint/2010/main" val="106950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Wonder of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In Jesus’ spiritual family, I get to call God my “Father”</a:t>
            </a:r>
          </a:p>
          <a:p>
            <a:pPr lvl="1"/>
            <a:r>
              <a:rPr lang="en-US" sz="2200" dirty="0"/>
              <a:t>My “Father” is Jesus’ “Father” (John 20:17)</a:t>
            </a:r>
          </a:p>
          <a:p>
            <a:pPr lvl="1"/>
            <a:r>
              <a:rPr lang="en-US" sz="2200" dirty="0"/>
              <a:t>I get to talk to my “Father” any time (Matt. 6:6, 9)</a:t>
            </a:r>
          </a:p>
          <a:p>
            <a:pPr lvl="1"/>
            <a:r>
              <a:rPr lang="en-US" sz="2200" dirty="0"/>
              <a:t>He is my “Abba, Father” (Rom. 8:15; Gal. 4:6)</a:t>
            </a:r>
          </a:p>
          <a:p>
            <a:r>
              <a:rPr lang="en-US" sz="2600" dirty="0"/>
              <a:t>In Jesus’ spiritual family, I get to be called a “child of God”</a:t>
            </a:r>
          </a:p>
          <a:p>
            <a:pPr lvl="1"/>
            <a:r>
              <a:rPr lang="en-US" sz="2200" dirty="0"/>
              <a:t>With God as my “Father,” I am His “son” or “daughter” (2 Cor. 6:18)</a:t>
            </a:r>
          </a:p>
          <a:p>
            <a:pPr lvl="1"/>
            <a:r>
              <a:rPr lang="en-US" sz="2200" dirty="0"/>
              <a:t>What an amazing token of love to be “called children of God” (1 John 3:1)</a:t>
            </a:r>
          </a:p>
          <a:p>
            <a:r>
              <a:rPr lang="en-US" sz="2600" dirty="0"/>
              <a:t>In Jesus’ spiritual family, I get to be called “brethren” by Jesus</a:t>
            </a:r>
          </a:p>
          <a:p>
            <a:pPr lvl="1"/>
            <a:r>
              <a:rPr lang="en-US" sz="2200"/>
              <a:t>Since </a:t>
            </a:r>
            <a:r>
              <a:rPr lang="en-US" sz="2200" dirty="0"/>
              <a:t>we have the same Father (John 20:17), Jesus is our elder brother</a:t>
            </a:r>
          </a:p>
          <a:p>
            <a:pPr lvl="1"/>
            <a:r>
              <a:rPr lang="en-US" sz="2200" dirty="0"/>
              <a:t>Jesus calls us His “brethren,” and He is “not ashamed” to do so (Heb. 2:11-12)</a:t>
            </a:r>
          </a:p>
        </p:txBody>
      </p:sp>
    </p:spTree>
    <p:extLst>
      <p:ext uri="{BB962C8B-B14F-4D97-AF65-F5344CB8AC3E}">
        <p14:creationId xmlns:p14="http://schemas.microsoft.com/office/powerpoint/2010/main" val="19753366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Conditions of Being in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Jesus said, “Whoever does the will of My Father in heaven is My brother and sister and mother” (Matt. 12:50; cf. 7:21-27)</a:t>
            </a:r>
          </a:p>
          <a:p>
            <a:r>
              <a:rPr lang="en-US" sz="2600" dirty="0"/>
              <a:t>Jesus said, “My mother and My brothers are those who hear the word of God and do it” (Luke 8:21; cf. Jas. 1:22-25)</a:t>
            </a:r>
          </a:p>
          <a:p>
            <a:r>
              <a:rPr lang="en-US" sz="2600" dirty="0"/>
              <a:t>Getting into His family requires “faith” and being “baptized” (Gal. 3:26-27)</a:t>
            </a:r>
          </a:p>
          <a:p>
            <a:r>
              <a:rPr lang="en-US" sz="2600" dirty="0"/>
              <a:t>One must be “born again” (i.e., baptized) into His family (John 3:3-5; 1 Pet. 1:23)</a:t>
            </a:r>
          </a:p>
          <a:p>
            <a:r>
              <a:rPr lang="en-US" sz="2600" dirty="0"/>
              <a:t>As a child in God’s family, I must be “obedient” (1 Pet. 1:14; Mark 3:35; cf. Eph. 6:1)</a:t>
            </a:r>
          </a:p>
        </p:txBody>
      </p:sp>
    </p:spTree>
    <p:extLst>
      <p:ext uri="{BB962C8B-B14F-4D97-AF65-F5344CB8AC3E}">
        <p14:creationId xmlns:p14="http://schemas.microsoft.com/office/powerpoint/2010/main" val="175318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Identification of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Jesus’ spiritual family is His church (1 Tim. 3:15), kingdom (John 3:3-5), body (Col. 1:18)</a:t>
            </a:r>
          </a:p>
          <a:p>
            <a:r>
              <a:rPr lang="en-US" sz="2600" dirty="0"/>
              <a:t>We all become part of His family through the same birth (John 3:3-5; 1 Cor. 12:13)</a:t>
            </a:r>
          </a:p>
          <a:p>
            <a:r>
              <a:rPr lang="en-US" sz="2600" dirty="0"/>
              <a:t>In His family/church, I have brothers and sisters (1 Tim. 5:1-2)</a:t>
            </a:r>
          </a:p>
          <a:p>
            <a:r>
              <a:rPr lang="en-US" sz="2600" dirty="0"/>
              <a:t>In His family/church, we are responsible for “one another” (Gal. 5:13; 6:1, 2, 10)</a:t>
            </a:r>
          </a:p>
        </p:txBody>
      </p:sp>
    </p:spTree>
    <p:extLst>
      <p:ext uri="{BB962C8B-B14F-4D97-AF65-F5344CB8AC3E}">
        <p14:creationId xmlns:p14="http://schemas.microsoft.com/office/powerpoint/2010/main" val="734264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Priority of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Jesus prioritized His spiritual family over His biological family (Matt. 12:46-50)</a:t>
            </a:r>
          </a:p>
          <a:p>
            <a:r>
              <a:rPr lang="en-US" sz="2600" dirty="0"/>
              <a:t>Jesus said that His spiritual family was “more blessed” (Luke 11:27-28)</a:t>
            </a:r>
          </a:p>
          <a:p>
            <a:r>
              <a:rPr lang="en-US" sz="2600" dirty="0"/>
              <a:t>Jesus said that being part of His spiritual family would create divisions in biological families and His spiritual family must take priority (Matt. 10:34-39)</a:t>
            </a:r>
          </a:p>
          <a:p>
            <a:r>
              <a:rPr lang="en-US" sz="2600" dirty="0"/>
              <a:t>Jesus said that we must “seek first” His spiritual family (Matt. 6:33)</a:t>
            </a:r>
          </a:p>
          <a:p>
            <a:r>
              <a:rPr lang="en-US" sz="2600" dirty="0"/>
              <a:t>Jesus said that I must serve His/my “brethren” to enter heaven (Matt. 25:40)</a:t>
            </a:r>
          </a:p>
        </p:txBody>
      </p:sp>
    </p:spTree>
    <p:extLst>
      <p:ext uri="{BB962C8B-B14F-4D97-AF65-F5344CB8AC3E}">
        <p14:creationId xmlns:p14="http://schemas.microsoft.com/office/powerpoint/2010/main" val="2613111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B64-04E0-6058-E369-E304F6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Eternality of His Spiritual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7C38-43D4-E9C2-C4F7-8DF8F52B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2231136"/>
            <a:ext cx="11814029" cy="4626864"/>
          </a:xfrm>
        </p:spPr>
        <p:txBody>
          <a:bodyPr>
            <a:normAutofit/>
          </a:bodyPr>
          <a:lstStyle/>
          <a:p>
            <a:r>
              <a:rPr lang="en-US" sz="2600" dirty="0"/>
              <a:t>His family has their names “registered in heaven” (Heb. 12:23)</a:t>
            </a:r>
          </a:p>
          <a:p>
            <a:r>
              <a:rPr lang="en-US" sz="2600" dirty="0"/>
              <a:t>His family members are “joint heirs with Christ” (Rom. </a:t>
            </a:r>
            <a:r>
              <a:rPr lang="en-US" sz="2600"/>
              <a:t>8:16-17)</a:t>
            </a:r>
            <a:endParaRPr lang="en-US" sz="2600" dirty="0"/>
          </a:p>
          <a:p>
            <a:r>
              <a:rPr lang="en-US" sz="2600" dirty="0"/>
              <a:t>His family will be “delivered to the Father” at the end of time (1 Cor. 15:24)</a:t>
            </a:r>
          </a:p>
        </p:txBody>
      </p:sp>
    </p:spTree>
    <p:extLst>
      <p:ext uri="{BB962C8B-B14F-4D97-AF65-F5344CB8AC3E}">
        <p14:creationId xmlns:p14="http://schemas.microsoft.com/office/powerpoint/2010/main" val="4186514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627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Introduction of His Spiritual Family</vt:lpstr>
      <vt:lpstr>The Wonder of His Spiritual Family</vt:lpstr>
      <vt:lpstr>The Conditions of Being in His Spiritual Family</vt:lpstr>
      <vt:lpstr>The Identification of His Spiritual Family</vt:lpstr>
      <vt:lpstr>The Priority of His Spiritual Family</vt:lpstr>
      <vt:lpstr>The Eternality of His Spiritual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2023-06-27T23:17:24Z</dcterms:created>
  <dcterms:modified xsi:type="dcterms:W3CDTF">2023-07-26T19:48:50Z</dcterms:modified>
</cp:coreProperties>
</file>