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7" r:id="rId2"/>
    <p:sldId id="273" r:id="rId3"/>
    <p:sldId id="274" r:id="rId4"/>
    <p:sldId id="276" r:id="rId5"/>
    <p:sldId id="272" r:id="rId6"/>
    <p:sldId id="27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B159C2-092A-4600-801D-F8EFF25DDCDE}" v="3352" dt="2023-08-21T21:26:58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6" y="-1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23B159C2-092A-4600-801D-F8EFF25DDCDE}"/>
    <pc:docChg chg="undo custSel addSld delSld modSld sldOrd">
      <pc:chgData name="Richard Watson" userId="e5e577014c15fc33" providerId="LiveId" clId="{23B159C2-092A-4600-801D-F8EFF25DDCDE}" dt="2023-08-21T21:26:58.880" v="4278"/>
      <pc:docMkLst>
        <pc:docMk/>
      </pc:docMkLst>
      <pc:sldChg chg="addSp modSp mod modTransition modAnim">
        <pc:chgData name="Richard Watson" userId="e5e577014c15fc33" providerId="LiveId" clId="{23B159C2-092A-4600-801D-F8EFF25DDCDE}" dt="2023-08-21T21:25:55.290" v="4274"/>
        <pc:sldMkLst>
          <pc:docMk/>
          <pc:sldMk cId="206614410" sldId="257"/>
        </pc:sldMkLst>
        <pc:spChg chg="add mod">
          <ac:chgData name="Richard Watson" userId="e5e577014c15fc33" providerId="LiveId" clId="{23B159C2-092A-4600-801D-F8EFF25DDCDE}" dt="2023-08-21T12:44:01.247" v="4163" actId="20577"/>
          <ac:spMkLst>
            <pc:docMk/>
            <pc:sldMk cId="206614410" sldId="257"/>
            <ac:spMk id="2" creationId="{013F3AC7-5C51-D503-76CA-1DC6E00E3AC5}"/>
          </ac:spMkLst>
        </pc:spChg>
        <pc:spChg chg="mod">
          <ac:chgData name="Richard Watson" userId="e5e577014c15fc33" providerId="LiveId" clId="{23B159C2-092A-4600-801D-F8EFF25DDCDE}" dt="2023-08-19T17:00:45.187" v="179" actId="1076"/>
          <ac:spMkLst>
            <pc:docMk/>
            <pc:sldMk cId="206614410" sldId="257"/>
            <ac:spMk id="23" creationId="{E1ECAFA0-7B2F-6BE5-7D0E-D96D2FF39C40}"/>
          </ac:spMkLst>
        </pc:spChg>
      </pc:sldChg>
      <pc:sldChg chg="addSp delSp modSp mod ord addAnim delAnim modAnim">
        <pc:chgData name="Richard Watson" userId="e5e577014c15fc33" providerId="LiveId" clId="{23B159C2-092A-4600-801D-F8EFF25DDCDE}" dt="2023-08-21T21:26:51.168" v="4277"/>
        <pc:sldMkLst>
          <pc:docMk/>
          <pc:sldMk cId="626279034" sldId="272"/>
        </pc:sldMkLst>
        <pc:spChg chg="add mod">
          <ac:chgData name="Richard Watson" userId="e5e577014c15fc33" providerId="LiveId" clId="{23B159C2-092A-4600-801D-F8EFF25DDCDE}" dt="2023-08-21T21:25:25.052" v="4273" actId="1076"/>
          <ac:spMkLst>
            <pc:docMk/>
            <pc:sldMk cId="626279034" sldId="272"/>
            <ac:spMk id="2" creationId="{A44875C6-D6F8-D0EB-9836-737761EFAA08}"/>
          </ac:spMkLst>
        </pc:spChg>
        <pc:spChg chg="del mod">
          <ac:chgData name="Richard Watson" userId="e5e577014c15fc33" providerId="LiveId" clId="{23B159C2-092A-4600-801D-F8EFF25DDCDE}" dt="2023-08-19T17:00:31.831" v="178" actId="21"/>
          <ac:spMkLst>
            <pc:docMk/>
            <pc:sldMk cId="626279034" sldId="272"/>
            <ac:spMk id="3" creationId="{7D53BCB1-C428-F48A-437E-BA7E249E7517}"/>
          </ac:spMkLst>
        </pc:spChg>
        <pc:spChg chg="add del mod">
          <ac:chgData name="Richard Watson" userId="e5e577014c15fc33" providerId="LiveId" clId="{23B159C2-092A-4600-801D-F8EFF25DDCDE}" dt="2023-08-20T19:39:03.110" v="4078" actId="21"/>
          <ac:spMkLst>
            <pc:docMk/>
            <pc:sldMk cId="626279034" sldId="272"/>
            <ac:spMk id="3" creationId="{F1F94D1A-924A-E91D-7F06-80EBBBAEE6F2}"/>
          </ac:spMkLst>
        </pc:spChg>
        <pc:spChg chg="add del">
          <ac:chgData name="Richard Watson" userId="e5e577014c15fc33" providerId="LiveId" clId="{23B159C2-092A-4600-801D-F8EFF25DDCDE}" dt="2023-08-18T15:19:49.010" v="65" actId="478"/>
          <ac:spMkLst>
            <pc:docMk/>
            <pc:sldMk cId="626279034" sldId="272"/>
            <ac:spMk id="4" creationId="{EF49F4CE-199C-34FE-2960-E45AC81C01CB}"/>
          </ac:spMkLst>
        </pc:spChg>
        <pc:spChg chg="mod">
          <ac:chgData name="Richard Watson" userId="e5e577014c15fc33" providerId="LiveId" clId="{23B159C2-092A-4600-801D-F8EFF25DDCDE}" dt="2023-08-21T12:44:40.254" v="4177" actId="6549"/>
          <ac:spMkLst>
            <pc:docMk/>
            <pc:sldMk cId="626279034" sldId="272"/>
            <ac:spMk id="5" creationId="{B2F262B7-6151-1017-B776-157A3C9A7847}"/>
          </ac:spMkLst>
        </pc:spChg>
        <pc:picChg chg="add del mod">
          <ac:chgData name="Richard Watson" userId="e5e577014c15fc33" providerId="LiveId" clId="{23B159C2-092A-4600-801D-F8EFF25DDCDE}" dt="2023-08-21T21:25:19.003" v="4272" actId="1076"/>
          <ac:picMkLst>
            <pc:docMk/>
            <pc:sldMk cId="626279034" sldId="272"/>
            <ac:picMk id="21" creationId="{8F0D3430-AA28-2D2C-C0E4-0D8E1CC7E714}"/>
          </ac:picMkLst>
        </pc:picChg>
      </pc:sldChg>
      <pc:sldChg chg="addSp delSp modSp add mod modAnim">
        <pc:chgData name="Richard Watson" userId="e5e577014c15fc33" providerId="LiveId" clId="{23B159C2-092A-4600-801D-F8EFF25DDCDE}" dt="2023-08-21T12:45:40.313" v="4214" actId="20577"/>
        <pc:sldMkLst>
          <pc:docMk/>
          <pc:sldMk cId="2421088560" sldId="273"/>
        </pc:sldMkLst>
        <pc:spChg chg="mod">
          <ac:chgData name="Richard Watson" userId="e5e577014c15fc33" providerId="LiveId" clId="{23B159C2-092A-4600-801D-F8EFF25DDCDE}" dt="2023-08-20T17:49:32.723" v="1429" actId="20577"/>
          <ac:spMkLst>
            <pc:docMk/>
            <pc:sldMk cId="2421088560" sldId="273"/>
            <ac:spMk id="2" creationId="{A44875C6-D6F8-D0EB-9836-737761EFAA08}"/>
          </ac:spMkLst>
        </pc:spChg>
        <pc:spChg chg="add mod">
          <ac:chgData name="Richard Watson" userId="e5e577014c15fc33" providerId="LiveId" clId="{23B159C2-092A-4600-801D-F8EFF25DDCDE}" dt="2023-08-21T12:45:40.313" v="4214" actId="20577"/>
          <ac:spMkLst>
            <pc:docMk/>
            <pc:sldMk cId="2421088560" sldId="273"/>
            <ac:spMk id="4" creationId="{2B8BE078-66E1-17AC-3466-206AF58ACC2F}"/>
          </ac:spMkLst>
        </pc:spChg>
        <pc:spChg chg="mod">
          <ac:chgData name="Richard Watson" userId="e5e577014c15fc33" providerId="LiveId" clId="{23B159C2-092A-4600-801D-F8EFF25DDCDE}" dt="2023-08-21T12:44:11.579" v="4166" actId="6549"/>
          <ac:spMkLst>
            <pc:docMk/>
            <pc:sldMk cId="2421088560" sldId="273"/>
            <ac:spMk id="5" creationId="{B2F262B7-6151-1017-B776-157A3C9A7847}"/>
          </ac:spMkLst>
        </pc:spChg>
        <pc:spChg chg="add del mod">
          <ac:chgData name="Richard Watson" userId="e5e577014c15fc33" providerId="LiveId" clId="{23B159C2-092A-4600-801D-F8EFF25DDCDE}" dt="2023-08-19T19:08:10.854" v="686" actId="478"/>
          <ac:spMkLst>
            <pc:docMk/>
            <pc:sldMk cId="2421088560" sldId="273"/>
            <ac:spMk id="6" creationId="{653D9445-0817-0A43-C99B-5E7A5F5F3B6B}"/>
          </ac:spMkLst>
        </pc:spChg>
        <pc:spChg chg="add mod">
          <ac:chgData name="Richard Watson" userId="e5e577014c15fc33" providerId="LiveId" clId="{23B159C2-092A-4600-801D-F8EFF25DDCDE}" dt="2023-08-19T19:15:00.920" v="999" actId="1036"/>
          <ac:spMkLst>
            <pc:docMk/>
            <pc:sldMk cId="2421088560" sldId="273"/>
            <ac:spMk id="7" creationId="{90B65628-1057-6651-2D22-C06D93FFBA25}"/>
          </ac:spMkLst>
        </pc:spChg>
        <pc:spChg chg="add mod">
          <ac:chgData name="Richard Watson" userId="e5e577014c15fc33" providerId="LiveId" clId="{23B159C2-092A-4600-801D-F8EFF25DDCDE}" dt="2023-08-19T19:14:54.538" v="975" actId="1036"/>
          <ac:spMkLst>
            <pc:docMk/>
            <pc:sldMk cId="2421088560" sldId="273"/>
            <ac:spMk id="8" creationId="{F6A95459-C8EF-BBB4-C91B-77CC94031029}"/>
          </ac:spMkLst>
        </pc:spChg>
        <pc:spChg chg="add mod">
          <ac:chgData name="Richard Watson" userId="e5e577014c15fc33" providerId="LiveId" clId="{23B159C2-092A-4600-801D-F8EFF25DDCDE}" dt="2023-08-19T19:15:04.613" v="1009" actId="1036"/>
          <ac:spMkLst>
            <pc:docMk/>
            <pc:sldMk cId="2421088560" sldId="273"/>
            <ac:spMk id="9" creationId="{A41ECEEA-40C8-3564-03C8-2F1EB3307457}"/>
          </ac:spMkLst>
        </pc:spChg>
        <pc:picChg chg="mod">
          <ac:chgData name="Richard Watson" userId="e5e577014c15fc33" providerId="LiveId" clId="{23B159C2-092A-4600-801D-F8EFF25DDCDE}" dt="2023-08-19T19:14:03.116" v="950" actId="1076"/>
          <ac:picMkLst>
            <pc:docMk/>
            <pc:sldMk cId="2421088560" sldId="273"/>
            <ac:picMk id="21" creationId="{8F0D3430-AA28-2D2C-C0E4-0D8E1CC7E714}"/>
          </ac:picMkLst>
        </pc:picChg>
      </pc:sldChg>
      <pc:sldChg chg="addSp delSp modSp add mod addAnim delAnim modAnim">
        <pc:chgData name="Richard Watson" userId="e5e577014c15fc33" providerId="LiveId" clId="{23B159C2-092A-4600-801D-F8EFF25DDCDE}" dt="2023-08-21T21:26:39.991" v="4276"/>
        <pc:sldMkLst>
          <pc:docMk/>
          <pc:sldMk cId="172057577" sldId="274"/>
        </pc:sldMkLst>
        <pc:spChg chg="del">
          <ac:chgData name="Richard Watson" userId="e5e577014c15fc33" providerId="LiveId" clId="{23B159C2-092A-4600-801D-F8EFF25DDCDE}" dt="2023-08-19T19:18:58.134" v="1034" actId="478"/>
          <ac:spMkLst>
            <pc:docMk/>
            <pc:sldMk cId="172057577" sldId="274"/>
            <ac:spMk id="2" creationId="{A44875C6-D6F8-D0EB-9836-737761EFAA08}"/>
          </ac:spMkLst>
        </pc:spChg>
        <pc:spChg chg="add del mod">
          <ac:chgData name="Richard Watson" userId="e5e577014c15fc33" providerId="LiveId" clId="{23B159C2-092A-4600-801D-F8EFF25DDCDE}" dt="2023-08-20T17:59:38.062" v="1985" actId="478"/>
          <ac:spMkLst>
            <pc:docMk/>
            <pc:sldMk cId="172057577" sldId="274"/>
            <ac:spMk id="3" creationId="{64417449-634E-EF7E-D006-B0460D1C4DF3}"/>
          </ac:spMkLst>
        </pc:spChg>
        <pc:spChg chg="mod">
          <ac:chgData name="Richard Watson" userId="e5e577014c15fc33" providerId="LiveId" clId="{23B159C2-092A-4600-801D-F8EFF25DDCDE}" dt="2023-08-21T13:28:58.773" v="4270" actId="20577"/>
          <ac:spMkLst>
            <pc:docMk/>
            <pc:sldMk cId="172057577" sldId="274"/>
            <ac:spMk id="4" creationId="{2B8BE078-66E1-17AC-3466-206AF58ACC2F}"/>
          </ac:spMkLst>
        </pc:spChg>
        <pc:spChg chg="mod">
          <ac:chgData name="Richard Watson" userId="e5e577014c15fc33" providerId="LiveId" clId="{23B159C2-092A-4600-801D-F8EFF25DDCDE}" dt="2023-08-21T12:44:24.957" v="4171" actId="6549"/>
          <ac:spMkLst>
            <pc:docMk/>
            <pc:sldMk cId="172057577" sldId="274"/>
            <ac:spMk id="5" creationId="{B2F262B7-6151-1017-B776-157A3C9A7847}"/>
          </ac:spMkLst>
        </pc:spChg>
        <pc:spChg chg="del">
          <ac:chgData name="Richard Watson" userId="e5e577014c15fc33" providerId="LiveId" clId="{23B159C2-092A-4600-801D-F8EFF25DDCDE}" dt="2023-08-19T19:19:03.002" v="1036" actId="478"/>
          <ac:spMkLst>
            <pc:docMk/>
            <pc:sldMk cId="172057577" sldId="274"/>
            <ac:spMk id="7" creationId="{90B65628-1057-6651-2D22-C06D93FFBA25}"/>
          </ac:spMkLst>
        </pc:spChg>
        <pc:spChg chg="del">
          <ac:chgData name="Richard Watson" userId="e5e577014c15fc33" providerId="LiveId" clId="{23B159C2-092A-4600-801D-F8EFF25DDCDE}" dt="2023-08-19T19:19:05.040" v="1037" actId="478"/>
          <ac:spMkLst>
            <pc:docMk/>
            <pc:sldMk cId="172057577" sldId="274"/>
            <ac:spMk id="8" creationId="{F6A95459-C8EF-BBB4-C91B-77CC94031029}"/>
          </ac:spMkLst>
        </pc:spChg>
        <pc:spChg chg="del">
          <ac:chgData name="Richard Watson" userId="e5e577014c15fc33" providerId="LiveId" clId="{23B159C2-092A-4600-801D-F8EFF25DDCDE}" dt="2023-08-19T19:19:01.029" v="1035" actId="478"/>
          <ac:spMkLst>
            <pc:docMk/>
            <pc:sldMk cId="172057577" sldId="274"/>
            <ac:spMk id="9" creationId="{A41ECEEA-40C8-3564-03C8-2F1EB3307457}"/>
          </ac:spMkLst>
        </pc:spChg>
      </pc:sldChg>
      <pc:sldChg chg="del">
        <pc:chgData name="Richard Watson" userId="e5e577014c15fc33" providerId="LiveId" clId="{23B159C2-092A-4600-801D-F8EFF25DDCDE}" dt="2023-08-18T15:14:39.180" v="1" actId="47"/>
        <pc:sldMkLst>
          <pc:docMk/>
          <pc:sldMk cId="1704087365" sldId="274"/>
        </pc:sldMkLst>
      </pc:sldChg>
      <pc:sldChg chg="del">
        <pc:chgData name="Richard Watson" userId="e5e577014c15fc33" providerId="LiveId" clId="{23B159C2-092A-4600-801D-F8EFF25DDCDE}" dt="2023-08-18T15:14:40.820" v="3" actId="47"/>
        <pc:sldMkLst>
          <pc:docMk/>
          <pc:sldMk cId="220364477" sldId="275"/>
        </pc:sldMkLst>
      </pc:sldChg>
      <pc:sldChg chg="addSp delSp modSp add mod delAnim modAnim">
        <pc:chgData name="Richard Watson" userId="e5e577014c15fc33" providerId="LiveId" clId="{23B159C2-092A-4600-801D-F8EFF25DDCDE}" dt="2023-08-21T21:26:58.880" v="4278"/>
        <pc:sldMkLst>
          <pc:docMk/>
          <pc:sldMk cId="1641902677" sldId="275"/>
        </pc:sldMkLst>
        <pc:spChg chg="del mod">
          <ac:chgData name="Richard Watson" userId="e5e577014c15fc33" providerId="LiveId" clId="{23B159C2-092A-4600-801D-F8EFF25DDCDE}" dt="2023-08-20T19:38:57.775" v="4077" actId="478"/>
          <ac:spMkLst>
            <pc:docMk/>
            <pc:sldMk cId="1641902677" sldId="275"/>
            <ac:spMk id="2" creationId="{A44875C6-D6F8-D0EB-9836-737761EFAA08}"/>
          </ac:spMkLst>
        </pc:spChg>
        <pc:spChg chg="add mod">
          <ac:chgData name="Richard Watson" userId="e5e577014c15fc33" providerId="LiveId" clId="{23B159C2-092A-4600-801D-F8EFF25DDCDE}" dt="2023-08-20T19:41:49.254" v="4098" actId="20577"/>
          <ac:spMkLst>
            <pc:docMk/>
            <pc:sldMk cId="1641902677" sldId="275"/>
            <ac:spMk id="3" creationId="{F92B81C9-EDAF-07D9-548E-7CE6E25302BA}"/>
          </ac:spMkLst>
        </pc:spChg>
        <pc:spChg chg="mod">
          <ac:chgData name="Richard Watson" userId="e5e577014c15fc33" providerId="LiveId" clId="{23B159C2-092A-4600-801D-F8EFF25DDCDE}" dt="2023-08-21T12:44:56.302" v="4184" actId="6549"/>
          <ac:spMkLst>
            <pc:docMk/>
            <pc:sldMk cId="1641902677" sldId="275"/>
            <ac:spMk id="5" creationId="{B2F262B7-6151-1017-B776-157A3C9A7847}"/>
          </ac:spMkLst>
        </pc:spChg>
      </pc:sldChg>
      <pc:sldChg chg="del">
        <pc:chgData name="Richard Watson" userId="e5e577014c15fc33" providerId="LiveId" clId="{23B159C2-092A-4600-801D-F8EFF25DDCDE}" dt="2023-08-18T15:14:40.252" v="2" actId="47"/>
        <pc:sldMkLst>
          <pc:docMk/>
          <pc:sldMk cId="3012915411" sldId="276"/>
        </pc:sldMkLst>
      </pc:sldChg>
      <pc:sldChg chg="addSp delSp modSp add mod delAnim modAnim">
        <pc:chgData name="Richard Watson" userId="e5e577014c15fc33" providerId="LiveId" clId="{23B159C2-092A-4600-801D-F8EFF25DDCDE}" dt="2023-08-21T21:26:36.153" v="4275"/>
        <pc:sldMkLst>
          <pc:docMk/>
          <pc:sldMk cId="4288806814" sldId="276"/>
        </pc:sldMkLst>
        <pc:spChg chg="add del mod">
          <ac:chgData name="Richard Watson" userId="e5e577014c15fc33" providerId="LiveId" clId="{23B159C2-092A-4600-801D-F8EFF25DDCDE}" dt="2023-08-20T19:35:26.494" v="3644" actId="21"/>
          <ac:spMkLst>
            <pc:docMk/>
            <pc:sldMk cId="4288806814" sldId="276"/>
            <ac:spMk id="2" creationId="{2E85FA86-F16D-0194-07EC-425E5F093666}"/>
          </ac:spMkLst>
        </pc:spChg>
        <pc:spChg chg="mod">
          <ac:chgData name="Richard Watson" userId="e5e577014c15fc33" providerId="LiveId" clId="{23B159C2-092A-4600-801D-F8EFF25DDCDE}" dt="2023-08-20T19:42:00.949" v="4101" actId="20577"/>
          <ac:spMkLst>
            <pc:docMk/>
            <pc:sldMk cId="4288806814" sldId="276"/>
            <ac:spMk id="4" creationId="{2B8BE078-66E1-17AC-3466-206AF58ACC2F}"/>
          </ac:spMkLst>
        </pc:spChg>
        <pc:spChg chg="mod">
          <ac:chgData name="Richard Watson" userId="e5e577014c15fc33" providerId="LiveId" clId="{23B159C2-092A-4600-801D-F8EFF25DDCDE}" dt="2023-08-21T12:44:33.590" v="4174" actId="6549"/>
          <ac:spMkLst>
            <pc:docMk/>
            <pc:sldMk cId="4288806814" sldId="276"/>
            <ac:spMk id="5" creationId="{B2F262B7-6151-1017-B776-157A3C9A7847}"/>
          </ac:spMkLst>
        </pc:spChg>
      </pc:sldChg>
      <pc:sldChg chg="del">
        <pc:chgData name="Richard Watson" userId="e5e577014c15fc33" providerId="LiveId" clId="{23B159C2-092A-4600-801D-F8EFF25DDCDE}" dt="2023-08-18T15:14:38.528" v="0" actId="47"/>
        <pc:sldMkLst>
          <pc:docMk/>
          <pc:sldMk cId="1363053622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D005E-BFDF-6922-EAB8-F6BE2681E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9A912-585D-FFF3-B0FA-FC244CD5A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F4659-582E-A862-98C7-D4A49ECC9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41A0B-49DD-B35E-33CF-E8C3E8010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E86FA-3BBD-0757-02D8-71F71533B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4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920E-EDC1-BE5A-2A55-319709CED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0D1CB-80B5-BAEB-17C7-ECD211383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90B5F-53AC-4703-FBE3-B706CD2C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AB950-B030-8EC6-C1D3-A88B5D9F3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4BDB4-11D3-F8AE-72F6-637C0355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0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440BAA-8306-0AFF-0280-60A790527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E570A6-7CE7-1920-6B4B-3504AFE00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B8AAC-E72C-263A-BEBA-1880E541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9C3E1-64DB-3204-C75D-3FF8E573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5CBE4-7374-702E-DBBF-DA3EEFFC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0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C7F15-C247-98C8-D28B-55E7E68FD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08EC7-4F68-B799-8B4E-19B192740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8257A-FEA4-8501-BFE8-280EAA1F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41B5F-94D9-5E1D-23AC-F423BCB4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766AC-0431-D7FF-6A70-5B1B19F73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1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D4705-49EF-3CB4-1276-128FD5CB5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D31EE-DE9A-1D12-42A4-100EB9CC9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443CB-D3CD-B389-537D-346651D86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345CE-060D-88EF-17A5-C3BEA0E69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B799E-66EC-5D5A-30AE-F0CAD0F79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49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2AD96-27D5-04C1-3236-C369EE9FF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B6DBF-C228-9C40-D1FE-384D918D5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A6FF8-1055-36CC-934C-B2571D1D1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33F3A-BB18-AA26-5D56-3E26BAA9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26538-D042-3941-8061-821A93F5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16F90-2AF8-7D80-3264-9539E95B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9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448EB-4BA0-60F4-DBDD-597413A54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14D9D-ECDF-548F-EC97-06255DF57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7DC85-298C-DB88-ACC0-9D1F194B7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0D4BE4-D92B-A2F2-BA8C-1ED27C3BD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275349-0965-27EF-528E-D678AB6E9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C5B723-3357-F5DB-6F6C-9545C74B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C9BAFB-82EA-2AD9-B3CD-48FC2FC7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911435-5DC8-FCB3-2A57-9F5EE3259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8B72-6187-2D3C-D02B-FA807D9A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82637-62C5-C3A3-2091-85CFDDB41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59472-4085-26B7-B4C2-747C2E18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60574-CFF3-64F9-F6F7-E03C18E12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3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CBDCF-89D2-32A0-BF33-F9157E8FA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42F7EF-09AC-305F-C4FE-276BB179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71340-ABF3-4D9B-2CAC-CB73272A9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8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A8D12-A4D9-9E7A-F78E-472F10017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ADBB6-D4B9-6C4E-08C2-3962711D8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7D32D-52F8-119B-4198-8102670EA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49234-C5F1-F316-8EF2-77360B31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0D1AC-02F2-B148-B7D3-37623B73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8A497-C293-D4DB-AD71-995286CA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19F83-F606-C951-7613-440F9B72A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3E66D7-A61B-C0A4-7DCE-594263996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70428-ADAE-0545-E829-D6376C578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4D193-13B2-DF82-3DAB-F8A341C5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EE965-FDA0-D577-0E35-CFAE6C30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0D995-9A07-4B1D-6AA8-069ED28E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4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F7E53-FBA1-97FC-4B2C-485EF3A07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91DC0-5B76-C4A5-411E-774085B53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EAF2B-971F-B045-A24F-D9B1F1806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8/23/2023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962C3-328D-CFEA-517D-700676484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A25A-224F-20DB-2D1B-BA3A9FD75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3290" y="609600"/>
            <a:ext cx="12192000" cy="68580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1ECAFA0-7B2F-6BE5-7D0E-D96D2FF39C40}"/>
              </a:ext>
            </a:extLst>
          </p:cNvPr>
          <p:cNvSpPr txBox="1"/>
          <p:nvPr/>
        </p:nvSpPr>
        <p:spPr>
          <a:xfrm>
            <a:off x="1735393" y="471948"/>
            <a:ext cx="87212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CONVERSATIONS WITH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3F3AC7-5C51-D503-76CA-1DC6E00E3AC5}"/>
              </a:ext>
            </a:extLst>
          </p:cNvPr>
          <p:cNvSpPr txBox="1"/>
          <p:nvPr/>
        </p:nvSpPr>
        <p:spPr>
          <a:xfrm>
            <a:off x="1735393" y="3615830"/>
            <a:ext cx="996007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When God Answers Our Prayers </a:t>
            </a:r>
          </a:p>
          <a:p>
            <a:pPr algn="ctr"/>
            <a:endParaRPr lang="en-US" sz="2800" b="1" i="1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algn="ctr"/>
            <a:r>
              <a:rPr lang="en-US" sz="2800" b="1" i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Job 1-3, 38-42</a:t>
            </a:r>
            <a:endParaRPr lang="en-US" sz="2800" b="1" i="1" u="none" strike="noStrike" baseline="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1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When God Answers (Job 1-3, 38-42)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2814485" y="1731414"/>
            <a:ext cx="8150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Verdana Pro" panose="020B0604030504040204" pitchFamily="34" charset="0"/>
              </a:rPr>
              <a:t>Themes of Job</a:t>
            </a:r>
            <a:r>
              <a:rPr lang="en-US" sz="2800" b="1" dirty="0"/>
              <a:t>	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8BE078-66E1-17AC-3466-206AF58ACC2F}"/>
              </a:ext>
            </a:extLst>
          </p:cNvPr>
          <p:cNvSpPr txBox="1"/>
          <p:nvPr/>
        </p:nvSpPr>
        <p:spPr>
          <a:xfrm>
            <a:off x="3406876" y="2619901"/>
            <a:ext cx="77232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The suffering of the innocent</a:t>
            </a:r>
            <a:endParaRPr lang="en-US" sz="2400" dirty="0">
              <a:latin typeface="Verdana Pro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B65628-1057-6651-2D22-C06D93FFBA25}"/>
              </a:ext>
            </a:extLst>
          </p:cNvPr>
          <p:cNvSpPr txBox="1"/>
          <p:nvPr/>
        </p:nvSpPr>
        <p:spPr>
          <a:xfrm>
            <a:off x="3406877" y="4167562"/>
            <a:ext cx="63221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The nature of God</a:t>
            </a:r>
            <a:endParaRPr lang="en-US" sz="2400" dirty="0">
              <a:latin typeface="Verdana Pro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A95459-C8EF-BBB4-C91B-77CC94031029}"/>
              </a:ext>
            </a:extLst>
          </p:cNvPr>
          <p:cNvSpPr txBox="1"/>
          <p:nvPr/>
        </p:nvSpPr>
        <p:spPr>
          <a:xfrm>
            <a:off x="3406877" y="4898302"/>
            <a:ext cx="632214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God can operate the universe without our help</a:t>
            </a:r>
            <a:endParaRPr lang="en-US" sz="2400" dirty="0">
              <a:latin typeface="Verdana Pro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ECEEA-40C8-3564-03C8-2F1EB3307457}"/>
              </a:ext>
            </a:extLst>
          </p:cNvPr>
          <p:cNvSpPr txBox="1"/>
          <p:nvPr/>
        </p:nvSpPr>
        <p:spPr>
          <a:xfrm>
            <a:off x="3406876" y="3372641"/>
            <a:ext cx="79493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Verdana Pro" panose="020B0604030504040204" pitchFamily="34" charset="0"/>
              </a:rPr>
              <a:t>The reality of Satan in the world (our lives)</a:t>
            </a:r>
            <a:endParaRPr lang="en-US" sz="2400" dirty="0">
              <a:latin typeface="Verdana Pro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08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8039" y="688257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When God Answers (Job 1-3)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8BE078-66E1-17AC-3466-206AF58ACC2F}"/>
              </a:ext>
            </a:extLst>
          </p:cNvPr>
          <p:cNvSpPr txBox="1"/>
          <p:nvPr/>
        </p:nvSpPr>
        <p:spPr>
          <a:xfrm>
            <a:off x="1283110" y="1381603"/>
            <a:ext cx="10038735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12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Job has a relationship with God that is regularly tended to (1:1,5)</a:t>
            </a:r>
            <a:br>
              <a:rPr lang="en-US" sz="9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Job is a wealthy man (1:2-4)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God holds Job in high regard (1:8)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Satan’s authority is limited (1:12, 2:6)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5 </a:t>
            </a:r>
            <a:r>
              <a:rPr lang="en-US" sz="2000" b="1" u="sng" dirty="0">
                <a:latin typeface="Verdana Pro" panose="020B0604030504040204" pitchFamily="34" charset="0"/>
              </a:rPr>
              <a:t>natural</a:t>
            </a:r>
            <a:r>
              <a:rPr lang="en-US" sz="2000" b="1" dirty="0">
                <a:latin typeface="Verdana Pro" panose="020B0604030504040204" pitchFamily="34" charset="0"/>
              </a:rPr>
              <a:t> events happen (1:13-15; 16, 17, 18-19; 2:7)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Mrs. Job’s faith is weaker than that of her husband (2:9)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Job was a good friend (2:11)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Job is in agony, he wants answers (3:1-3, 11, 20-22, 24(b)-26)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b="1" dirty="0">
              <a:latin typeface="Verdana Pro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550606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When God Answers (Job 38-41)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8BE078-66E1-17AC-3466-206AF58ACC2F}"/>
              </a:ext>
            </a:extLst>
          </p:cNvPr>
          <p:cNvSpPr txBox="1"/>
          <p:nvPr/>
        </p:nvSpPr>
        <p:spPr>
          <a:xfrm>
            <a:off x="1661652" y="1957326"/>
            <a:ext cx="10038735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God comes to Job in a whirlwind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God answers Job’s questions with 70+ rhetorical questions of His own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God is in charge and man cannot know all of Gods ways (</a:t>
            </a:r>
            <a:r>
              <a:rPr lang="en-US" sz="2000" b="1" dirty="0" err="1">
                <a:latin typeface="Verdana Pro" panose="020B0604030504040204" pitchFamily="34" charset="0"/>
              </a:rPr>
              <a:t>Deut</a:t>
            </a:r>
            <a:r>
              <a:rPr lang="en-US" sz="2000" b="1" dirty="0">
                <a:latin typeface="Verdana Pro" panose="020B0604030504040204" pitchFamily="34" charset="0"/>
              </a:rPr>
              <a:t> 29:29) 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God never answers “why” (but Job understood – 42:1-6)</a:t>
            </a:r>
          </a:p>
        </p:txBody>
      </p:sp>
    </p:spTree>
    <p:extLst>
      <p:ext uri="{BB962C8B-B14F-4D97-AF65-F5344CB8AC3E}">
        <p14:creationId xmlns:p14="http://schemas.microsoft.com/office/powerpoint/2010/main" val="428880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052" y="540774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373625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When God Answers (Job 1-3, 38-42)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4875C6-D6F8-D0EB-9836-737761EFAA08}"/>
              </a:ext>
            </a:extLst>
          </p:cNvPr>
          <p:cNvSpPr txBox="1"/>
          <p:nvPr/>
        </p:nvSpPr>
        <p:spPr>
          <a:xfrm>
            <a:off x="1966451" y="2910128"/>
            <a:ext cx="88809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Verdana Pro" panose="020B0604030504040204" pitchFamily="34" charset="0"/>
              </a:rPr>
              <a:t>The reason we struggle in not knowing the </a:t>
            </a:r>
            <a:r>
              <a:rPr lang="en-US" sz="2800" b="1" i="1" dirty="0">
                <a:latin typeface="Verdana Pro" panose="020B0604030504040204" pitchFamily="34" charset="0"/>
              </a:rPr>
              <a:t>why </a:t>
            </a:r>
            <a:r>
              <a:rPr lang="en-US" sz="2800" b="1" dirty="0">
                <a:latin typeface="Verdana Pro" panose="020B0604030504040204" pitchFamily="34" charset="0"/>
              </a:rPr>
              <a:t>is because we do not know the </a:t>
            </a:r>
            <a:r>
              <a:rPr lang="en-US" sz="2800" b="1" i="1" dirty="0">
                <a:latin typeface="Verdana Pro" panose="020B0604030504040204" pitchFamily="34" charset="0"/>
              </a:rPr>
              <a:t>WHO.</a:t>
            </a:r>
            <a:r>
              <a:rPr lang="en-US" sz="2800" b="1" dirty="0"/>
              <a:t>						</a:t>
            </a:r>
            <a:r>
              <a:rPr lang="en-US" dirty="0">
                <a:latin typeface="Verdana Pro" panose="020B0604030504040204" pitchFamily="34" charset="0"/>
              </a:rPr>
              <a:t>Glenn Newton</a:t>
            </a:r>
          </a:p>
          <a:p>
            <a:r>
              <a:rPr lang="en-US" dirty="0">
                <a:latin typeface="Verdana Pro" panose="020B0604030504040204" pitchFamily="34" charset="0"/>
              </a:rPr>
              <a:t>						Conversations with God</a:t>
            </a:r>
          </a:p>
          <a:p>
            <a:r>
              <a:rPr lang="en-US" dirty="0">
                <a:latin typeface="Verdana Pro" panose="020B0604030504040204" pitchFamily="34" charset="0"/>
              </a:rPr>
              <a:t>						21</a:t>
            </a:r>
            <a:r>
              <a:rPr lang="en-US" baseline="30000" dirty="0">
                <a:latin typeface="Verdana Pro" panose="020B0604030504040204" pitchFamily="34" charset="0"/>
              </a:rPr>
              <a:t>st</a:t>
            </a:r>
            <a:r>
              <a:rPr lang="en-US" dirty="0">
                <a:latin typeface="Verdana Pro" panose="020B0604030504040204" pitchFamily="34" charset="0"/>
              </a:rPr>
              <a:t> Century Christian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7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telephone receiver with a cord&#10;&#10;Description automatically generated">
            <a:extLst>
              <a:ext uri="{FF2B5EF4-FFF2-40B4-BE49-F238E27FC236}">
                <a16:creationId xmlns:a16="http://schemas.microsoft.com/office/drawing/2014/main" id="{8F0D3430-AA28-2D2C-C0E4-0D8E1CC7E7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625" y="550606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F262B7-6151-1017-B776-157A3C9A7847}"/>
              </a:ext>
            </a:extLst>
          </p:cNvPr>
          <p:cNvSpPr txBox="1"/>
          <p:nvPr/>
        </p:nvSpPr>
        <p:spPr>
          <a:xfrm>
            <a:off x="290051" y="373625"/>
            <a:ext cx="11611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When God Answers (Job 1-3, 38-42)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2B81C9-EDAF-07D9-548E-7CE6E25302BA}"/>
              </a:ext>
            </a:extLst>
          </p:cNvPr>
          <p:cNvSpPr txBox="1"/>
          <p:nvPr/>
        </p:nvSpPr>
        <p:spPr>
          <a:xfrm>
            <a:off x="1651821" y="1381603"/>
            <a:ext cx="10038735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24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As powerful as Satan is, he cannot control our lives if we do not let him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Job’s relationship with God stood fast because it was built on trust and truth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Job understood eventually that he didn’t need to know the “why” very much like God’s grace was sufficient for the apostle Paul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During times of tribulation we can’t expect to fall back on a relationship that has not been previously established</a:t>
            </a:r>
            <a:br>
              <a:rPr lang="en-US" sz="2000" b="1" dirty="0">
                <a:latin typeface="Verdana Pro" panose="020B0604030504040204" pitchFamily="34" charset="0"/>
              </a:rPr>
            </a:br>
            <a:endParaRPr lang="en-US" sz="2000" b="1" dirty="0">
              <a:latin typeface="Verdana Pro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Verdana Pro" panose="020B0604030504040204" pitchFamily="34" charset="0"/>
              </a:rPr>
              <a:t>Pray without ceasing (1</a:t>
            </a:r>
            <a:r>
              <a:rPr lang="en-US" sz="2000" b="1" baseline="30000" dirty="0">
                <a:latin typeface="Verdana Pro" panose="020B0604030504040204" pitchFamily="34" charset="0"/>
              </a:rPr>
              <a:t>st</a:t>
            </a:r>
            <a:r>
              <a:rPr lang="en-US" sz="2000" b="1" dirty="0">
                <a:latin typeface="Verdana Pro" panose="020B0604030504040204" pitchFamily="34" charset="0"/>
              </a:rPr>
              <a:t> Thessalonians 5:17)</a:t>
            </a:r>
          </a:p>
        </p:txBody>
      </p:sp>
    </p:spTree>
    <p:extLst>
      <p:ext uri="{BB962C8B-B14F-4D97-AF65-F5344CB8AC3E}">
        <p14:creationId xmlns:p14="http://schemas.microsoft.com/office/powerpoint/2010/main" val="164190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2009</TotalTime>
  <Words>370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Dreaming Outloud Pro</vt:lpstr>
      <vt:lpstr>Verdana Pro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5</cp:revision>
  <dcterms:created xsi:type="dcterms:W3CDTF">2023-07-03T15:23:21Z</dcterms:created>
  <dcterms:modified xsi:type="dcterms:W3CDTF">2023-08-23T13:45:00Z</dcterms:modified>
</cp:coreProperties>
</file>