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9" r:id="rId4"/>
    <p:sldId id="265" r:id="rId5"/>
    <p:sldId id="260" r:id="rId6"/>
    <p:sldId id="262" r:id="rId7"/>
    <p:sldId id="261" r:id="rId8"/>
    <p:sldId id="258" r:id="rId9"/>
    <p:sldId id="263" r:id="rId10"/>
    <p:sldId id="264" r:id="rId11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3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10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2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61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3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3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1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E364-1FB3-65DA-F7A7-D996E3F10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18281"/>
            <a:ext cx="4265007" cy="1885199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John the Apostle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629A6-4D2A-D9A0-8210-30A8B9709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" r="10847"/>
          <a:stretch/>
        </p:blipFill>
        <p:spPr>
          <a:xfrm>
            <a:off x="3168272" y="678145"/>
            <a:ext cx="5844037" cy="3287267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C-2207-F92C-80A7-34EFCCF6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30" y="266969"/>
            <a:ext cx="2349888" cy="863133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E3E29-45BE-E207-A707-C6E233A5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2851" y="1119767"/>
            <a:ext cx="10515600" cy="5697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Seems there's one message conveyed by all four writers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69DFB-43EE-EE46-CD24-82E1CE827B50}"/>
              </a:ext>
            </a:extLst>
          </p:cNvPr>
          <p:cNvSpPr txBox="1"/>
          <p:nvPr/>
        </p:nvSpPr>
        <p:spPr>
          <a:xfrm>
            <a:off x="1505834" y="1644212"/>
            <a:ext cx="10397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God loves you and He sent His only Son to redeem you and give you life to the fullest .</a:t>
            </a:r>
          </a:p>
          <a:p>
            <a:endParaRPr lang="en-US" b="1" dirty="0"/>
          </a:p>
          <a:p>
            <a:r>
              <a:rPr lang="en-US" dirty="0"/>
              <a:t>John wrote to us all, universal gospels that emphasizes Christs deity and descendance from God Himself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78895-1818-6EFA-B987-5592E775340F}"/>
              </a:ext>
            </a:extLst>
          </p:cNvPr>
          <p:cNvSpPr txBox="1"/>
          <p:nvPr/>
        </p:nvSpPr>
        <p:spPr>
          <a:xfrm>
            <a:off x="1317575" y="3554506"/>
            <a:ext cx="3363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1:1 the Word, God  </a:t>
            </a:r>
          </a:p>
          <a:p>
            <a:r>
              <a:rPr lang="en-US" dirty="0"/>
              <a:t>John 1:3 Maker Creator</a:t>
            </a:r>
          </a:p>
          <a:p>
            <a:r>
              <a:rPr lang="en-US" dirty="0"/>
              <a:t>John 1:4 The Life</a:t>
            </a:r>
          </a:p>
          <a:p>
            <a:r>
              <a:rPr lang="en-US" dirty="0"/>
              <a:t>John 1:4 The Light of Men</a:t>
            </a:r>
          </a:p>
          <a:p>
            <a:r>
              <a:rPr lang="en-US" dirty="0"/>
              <a:t>John 1:5, 7, 8 The Light </a:t>
            </a:r>
          </a:p>
          <a:p>
            <a:r>
              <a:rPr lang="en-US" dirty="0"/>
              <a:t>John 1:9 The True Light</a:t>
            </a:r>
          </a:p>
          <a:p>
            <a:r>
              <a:rPr lang="en-US" dirty="0"/>
              <a:t>John 1:14 The only begotten of the Father</a:t>
            </a:r>
          </a:p>
          <a:p>
            <a:r>
              <a:rPr lang="en-US" dirty="0"/>
              <a:t>John 1: 15, 27, 30 Before Me</a:t>
            </a:r>
          </a:p>
          <a:p>
            <a:r>
              <a:rPr lang="en-US" dirty="0"/>
              <a:t>John 1:17 Jesus Christ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FF5E1-A609-5D31-D87F-7281D432AD13}"/>
              </a:ext>
            </a:extLst>
          </p:cNvPr>
          <p:cNvSpPr txBox="1"/>
          <p:nvPr/>
        </p:nvSpPr>
        <p:spPr>
          <a:xfrm>
            <a:off x="6288741" y="3554506"/>
            <a:ext cx="3984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1:18 The only begotten God</a:t>
            </a:r>
          </a:p>
          <a:p>
            <a:r>
              <a:rPr lang="en-US" dirty="0"/>
              <a:t>John 1:20 The Christ</a:t>
            </a:r>
          </a:p>
          <a:p>
            <a:r>
              <a:rPr lang="en-US" dirty="0"/>
              <a:t>John 1:21,25 The Prophet</a:t>
            </a:r>
          </a:p>
          <a:p>
            <a:r>
              <a:rPr lang="en-US" dirty="0"/>
              <a:t>John 1:23 The Lord </a:t>
            </a:r>
          </a:p>
          <a:p>
            <a:r>
              <a:rPr lang="en-US" dirty="0"/>
              <a:t>John 1: 29 Lamb of God</a:t>
            </a:r>
          </a:p>
          <a:p>
            <a:r>
              <a:rPr lang="en-US" dirty="0"/>
              <a:t>John 1:41 Messiah </a:t>
            </a:r>
          </a:p>
          <a:p>
            <a:r>
              <a:rPr lang="en-US" dirty="0"/>
              <a:t>John 1:49 Son of God </a:t>
            </a:r>
          </a:p>
          <a:p>
            <a:r>
              <a:rPr lang="en-US" dirty="0"/>
              <a:t>John 1:49 King Israel</a:t>
            </a:r>
          </a:p>
          <a:p>
            <a:r>
              <a:rPr lang="en-US" dirty="0"/>
              <a:t>John 1:51 Son of Man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AD7D8-3A9C-E14D-9B64-49DB8ABB09E7}"/>
              </a:ext>
            </a:extLst>
          </p:cNvPr>
          <p:cNvSpPr txBox="1"/>
          <p:nvPr/>
        </p:nvSpPr>
        <p:spPr>
          <a:xfrm>
            <a:off x="1996606" y="3031286"/>
            <a:ext cx="781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names used to introduce Jesus in John 1</a:t>
            </a:r>
          </a:p>
        </p:txBody>
      </p:sp>
    </p:spTree>
    <p:extLst>
      <p:ext uri="{BB962C8B-B14F-4D97-AF65-F5344CB8AC3E}">
        <p14:creationId xmlns:p14="http://schemas.microsoft.com/office/powerpoint/2010/main" val="156394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8FE5-B839-E9A4-FDD8-12D99CA3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304" y="577429"/>
            <a:ext cx="10515600" cy="1081087"/>
          </a:xfrm>
        </p:spPr>
        <p:txBody>
          <a:bodyPr/>
          <a:lstStyle/>
          <a:p>
            <a:r>
              <a:rPr lang="en-US" dirty="0"/>
              <a:t>Who is John?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6685-B532-DCFC-91F2-99126EE16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30" y="2074209"/>
            <a:ext cx="11510682" cy="431762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An early apostle of Jesus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Was a disciple of John the Baptist Jn 1:35-40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Writer of five books in the New Testament near the end of the first century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A disciple whom Jesus loved  Jn 21:20,24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Jesus called John &amp; James (his younger brother) The Sons of Thunder Mk 3:17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James is his brother also an apostle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James and John were fisherman  Mt 4:21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Father is Zebedee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Mother is Salome (Herodias’s daughter has the same name)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ptos Display" panose="020F0502020204030204" pitchFamily="34" charset="0"/>
              </a:rPr>
              <a:t>The only apostle to die a natural death around age 100 (not in martyrdom)</a:t>
            </a:r>
          </a:p>
          <a:p>
            <a:endParaRPr lang="en-US" dirty="0">
              <a:latin typeface="Aptos Display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2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1E9C9-752C-BD2A-B88E-A947E3C6E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794" y="2195885"/>
            <a:ext cx="10515600" cy="529860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Last 10 chapters in the book of John focus on Jesus last week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2/3 of the book of John focuses last 6 months of Jesus life and 1/3 of the book looks at his last day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Gives at the most 20 days of Jesus ministry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John notes 27 personal conversations of Jesus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John emphasizes the Fatherhood of God and the Sonship of Jesus – more than 100 times he used the word Father spoken by Jesus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No parables like Mt, Mk, Lk  - John writes a universal book to all of us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purpose of the gospel of John is an explicit statement of purpose found in Jn 20:30-31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039F5-4CB1-5686-F69A-894D4C6A9540}"/>
              </a:ext>
            </a:extLst>
          </p:cNvPr>
          <p:cNvSpPr txBox="1"/>
          <p:nvPr/>
        </p:nvSpPr>
        <p:spPr>
          <a:xfrm>
            <a:off x="3037865" y="573309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John penned five books in the New Testament</a:t>
            </a:r>
          </a:p>
          <a:p>
            <a:r>
              <a:rPr lang="en-US" sz="2800" dirty="0"/>
              <a:t>Gospel of John, 1</a:t>
            </a:r>
            <a:r>
              <a:rPr lang="en-US" sz="2800" baseline="30000" dirty="0"/>
              <a:t>st</a:t>
            </a:r>
            <a:r>
              <a:rPr lang="en-US" sz="2800" dirty="0"/>
              <a:t> John, 2</a:t>
            </a:r>
            <a:r>
              <a:rPr lang="en-US" sz="2800" baseline="30000" dirty="0"/>
              <a:t>nd</a:t>
            </a:r>
            <a:r>
              <a:rPr lang="en-US" sz="2800" dirty="0"/>
              <a:t> John, 3</a:t>
            </a:r>
            <a:r>
              <a:rPr lang="en-US" sz="2800" baseline="30000" dirty="0"/>
              <a:t>rd</a:t>
            </a:r>
            <a:r>
              <a:rPr lang="en-US" sz="2800" dirty="0"/>
              <a:t> John </a:t>
            </a:r>
          </a:p>
          <a:p>
            <a:r>
              <a:rPr lang="en-US" sz="2800" dirty="0"/>
              <a:t>and Revelations.  92% of the book of John is not found </a:t>
            </a:r>
          </a:p>
          <a:p>
            <a:r>
              <a:rPr lang="en-US" sz="2800" dirty="0"/>
              <a:t>in the other accounts </a:t>
            </a:r>
            <a:r>
              <a:rPr lang="en-US" sz="2800" dirty="0" err="1"/>
              <a:t>ie</a:t>
            </a:r>
            <a:r>
              <a:rPr lang="en-US" sz="2800" dirty="0"/>
              <a:t>., Mt, Mk, Luke </a:t>
            </a:r>
          </a:p>
        </p:txBody>
      </p:sp>
    </p:spTree>
    <p:extLst>
      <p:ext uri="{BB962C8B-B14F-4D97-AF65-F5344CB8AC3E}">
        <p14:creationId xmlns:p14="http://schemas.microsoft.com/office/powerpoint/2010/main" val="269618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10F-ED22-19BB-F8D2-09C03497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048" y="1223815"/>
            <a:ext cx="10515600" cy="916921"/>
          </a:xfrm>
        </p:spPr>
        <p:txBody>
          <a:bodyPr/>
          <a:lstStyle/>
          <a:p>
            <a:r>
              <a:rPr lang="en-US" dirty="0"/>
              <a:t>Key Verses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3CEB1-86C3-2D17-32EF-5D1086539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817" y="2683822"/>
            <a:ext cx="4099248" cy="30451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John 1:1, 14</a:t>
            </a:r>
          </a:p>
          <a:p>
            <a:r>
              <a:rPr lang="en-US" sz="3600" dirty="0">
                <a:solidFill>
                  <a:schemeClr val="tx1"/>
                </a:solidFill>
              </a:rPr>
              <a:t>John 3:16</a:t>
            </a:r>
          </a:p>
          <a:p>
            <a:r>
              <a:rPr lang="en-US" sz="3600" dirty="0">
                <a:solidFill>
                  <a:schemeClr val="tx1"/>
                </a:solidFill>
              </a:rPr>
              <a:t>John 8:32</a:t>
            </a:r>
          </a:p>
          <a:p>
            <a:r>
              <a:rPr lang="en-US" sz="3600" dirty="0">
                <a:solidFill>
                  <a:schemeClr val="tx1"/>
                </a:solidFill>
              </a:rPr>
              <a:t>John 20:30-31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5A850-CC77-F2C5-3E84-D0DA4A03E99C}"/>
              </a:ext>
            </a:extLst>
          </p:cNvPr>
          <p:cNvSpPr txBox="1"/>
          <p:nvPr/>
        </p:nvSpPr>
        <p:spPr>
          <a:xfrm>
            <a:off x="5781872" y="2683822"/>
            <a:ext cx="409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John 1:1-4, 7</a:t>
            </a:r>
          </a:p>
          <a:p>
            <a:r>
              <a:rPr lang="en-US" sz="3600" dirty="0"/>
              <a:t>1John 5:11,13</a:t>
            </a:r>
          </a:p>
        </p:txBody>
      </p:sp>
    </p:spTree>
    <p:extLst>
      <p:ext uri="{BB962C8B-B14F-4D97-AF65-F5344CB8AC3E}">
        <p14:creationId xmlns:p14="http://schemas.microsoft.com/office/powerpoint/2010/main" val="239957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3F55-A97A-2D00-4F74-7090D504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050" y="-404019"/>
            <a:ext cx="10515600" cy="2852737"/>
          </a:xfrm>
        </p:spPr>
        <p:txBody>
          <a:bodyPr/>
          <a:lstStyle/>
          <a:p>
            <a:r>
              <a:rPr lang="en-US" dirty="0"/>
              <a:t>John’s Theme Statement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E044-71F9-2030-3CF0-2512015CB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626" y="2913063"/>
            <a:ext cx="10515600" cy="31650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Jn 20:30-31  </a:t>
            </a:r>
            <a:r>
              <a:rPr lang="en-US" sz="1600" dirty="0">
                <a:solidFill>
                  <a:schemeClr val="tx1"/>
                </a:solidFill>
              </a:rPr>
              <a:t>(30)  </a:t>
            </a:r>
            <a:r>
              <a:rPr lang="en-US" sz="3600" dirty="0">
                <a:solidFill>
                  <a:schemeClr val="tx1"/>
                </a:solidFill>
              </a:rPr>
              <a:t>And truly Jesus did many other signs in the presence of His disciples, which are not written in this book; </a:t>
            </a:r>
            <a:r>
              <a:rPr lang="en-US" sz="1600" dirty="0">
                <a:solidFill>
                  <a:schemeClr val="tx1"/>
                </a:solidFill>
              </a:rPr>
              <a:t>(31)</a:t>
            </a:r>
            <a:r>
              <a:rPr lang="en-US" sz="3600" dirty="0">
                <a:solidFill>
                  <a:schemeClr val="tx1"/>
                </a:solidFill>
              </a:rPr>
              <a:t>but these are written that you may believe that Jesus is the Christ, the Son of God, and that believing you may have life in His name</a:t>
            </a:r>
          </a:p>
        </p:txBody>
      </p:sp>
    </p:spTree>
    <p:extLst>
      <p:ext uri="{BB962C8B-B14F-4D97-AF65-F5344CB8AC3E}">
        <p14:creationId xmlns:p14="http://schemas.microsoft.com/office/powerpoint/2010/main" val="295400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40644-798C-AE14-438F-0A2CBDD5D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847" y="1631110"/>
            <a:ext cx="10515600" cy="420491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Provides convincing evidence that readers would conclude Jesus is Christ, the Son of God.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Confronts us with the deity of Christ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Three keywords made John’s purpose clear, </a:t>
            </a:r>
            <a:r>
              <a:rPr lang="en-US" sz="3600" b="1" dirty="0">
                <a:solidFill>
                  <a:schemeClr val="tx1"/>
                </a:solidFill>
              </a:rPr>
              <a:t>signs</a:t>
            </a:r>
            <a:r>
              <a:rPr lang="en-US" sz="3600" dirty="0">
                <a:solidFill>
                  <a:schemeClr val="tx1"/>
                </a:solidFill>
              </a:rPr>
              <a:t> lead to </a:t>
            </a:r>
            <a:r>
              <a:rPr lang="en-US" sz="3600" b="1" dirty="0">
                <a:solidFill>
                  <a:schemeClr val="tx1"/>
                </a:solidFill>
              </a:rPr>
              <a:t>belief </a:t>
            </a:r>
            <a:r>
              <a:rPr lang="en-US" sz="3600" dirty="0">
                <a:solidFill>
                  <a:schemeClr val="tx1"/>
                </a:solidFill>
              </a:rPr>
              <a:t>which leads to </a:t>
            </a:r>
            <a:r>
              <a:rPr lang="en-US" sz="3600" b="1" dirty="0">
                <a:solidFill>
                  <a:schemeClr val="tx1"/>
                </a:solidFill>
              </a:rPr>
              <a:t>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0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1A29E1-A655-8A8C-2ED0-A52899F5351F}"/>
              </a:ext>
            </a:extLst>
          </p:cNvPr>
          <p:cNvSpPr txBox="1"/>
          <p:nvPr/>
        </p:nvSpPr>
        <p:spPr>
          <a:xfrm>
            <a:off x="1821516" y="1677615"/>
            <a:ext cx="1103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SIGNS LEAD TO BELIEF WHICH LEADS TO LIFE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2469F-D665-7666-AEFA-A44BDFCCAF9B}"/>
              </a:ext>
            </a:extLst>
          </p:cNvPr>
          <p:cNvSpPr txBox="1"/>
          <p:nvPr/>
        </p:nvSpPr>
        <p:spPr>
          <a:xfrm>
            <a:off x="857250" y="2532013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SIGNS </a:t>
            </a:r>
          </a:p>
          <a:p>
            <a:r>
              <a:rPr lang="en-US" sz="2400" dirty="0"/>
              <a:t>Incorporate the revelation of God through the teachings and miracles of Jesus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D24AE-93DD-2C81-6575-9E173A8882F2}"/>
              </a:ext>
            </a:extLst>
          </p:cNvPr>
          <p:cNvSpPr txBox="1"/>
          <p:nvPr/>
        </p:nvSpPr>
        <p:spPr>
          <a:xfrm>
            <a:off x="4171951" y="2564261"/>
            <a:ext cx="321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BELIEF  </a:t>
            </a:r>
          </a:p>
          <a:p>
            <a:r>
              <a:rPr lang="en-US" sz="2400" dirty="0"/>
              <a:t>the reaction that the signs were designed to produce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180A2-832A-884F-931F-7E1E50241B63}"/>
              </a:ext>
            </a:extLst>
          </p:cNvPr>
          <p:cNvSpPr txBox="1"/>
          <p:nvPr/>
        </p:nvSpPr>
        <p:spPr>
          <a:xfrm>
            <a:off x="7912474" y="2642676"/>
            <a:ext cx="334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LIFE  </a:t>
            </a:r>
          </a:p>
          <a:p>
            <a:r>
              <a:rPr lang="en-US" sz="2400" dirty="0"/>
              <a:t>The result  that the signs were designed to produce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17DBC-9F51-0B15-38DA-17BE12803907}"/>
              </a:ext>
            </a:extLst>
          </p:cNvPr>
          <p:cNvSpPr txBox="1"/>
          <p:nvPr/>
        </p:nvSpPr>
        <p:spPr>
          <a:xfrm>
            <a:off x="1139894" y="5019097"/>
            <a:ext cx="991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Particular signs/miracles were chosen showing His power over things man can not change such as quality, space, time, quantity, natural law, misfortune, death </a:t>
            </a:r>
          </a:p>
        </p:txBody>
      </p:sp>
    </p:spTree>
    <p:extLst>
      <p:ext uri="{BB962C8B-B14F-4D97-AF65-F5344CB8AC3E}">
        <p14:creationId xmlns:p14="http://schemas.microsoft.com/office/powerpoint/2010/main" val="204133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B48F-0E8C-A7AA-DFCC-D255F3E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638" y="658724"/>
            <a:ext cx="10515600" cy="916921"/>
          </a:xfrm>
        </p:spPr>
        <p:txBody>
          <a:bodyPr/>
          <a:lstStyle/>
          <a:p>
            <a:r>
              <a:rPr lang="en-US" dirty="0"/>
              <a:t>Miracles/Signs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F29D1-8328-0248-7FBF-C2BBD1AF3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427" y="1772596"/>
            <a:ext cx="10515600" cy="391804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	Water turned into wine Jn 2:1-11</a:t>
            </a:r>
          </a:p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	Healing of the nobleman’s son Jn 4:46 -54</a:t>
            </a:r>
          </a:p>
          <a:p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	Healing of the lame man at the pool Jn 5:1-9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	Feeding of the 5000 Jn 6:1-5</a:t>
            </a: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	Walking on the water Jn 6:16-21</a:t>
            </a:r>
          </a:p>
          <a:p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	Healing of the man born blind Jn 9:1-4</a:t>
            </a:r>
          </a:p>
          <a:p>
            <a:r>
              <a:rPr lang="en-US" dirty="0">
                <a:solidFill>
                  <a:schemeClr val="tx1"/>
                </a:solidFill>
              </a:rPr>
              <a:t>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	Lazarus raised Jn11:1-46</a:t>
            </a:r>
          </a:p>
          <a:p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	The second great quantity of fish (153) Jn 21:1-6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EEC50-A735-B29D-5522-317A3BD93005}"/>
              </a:ext>
            </a:extLst>
          </p:cNvPr>
          <p:cNvSpPr txBox="1"/>
          <p:nvPr/>
        </p:nvSpPr>
        <p:spPr>
          <a:xfrm>
            <a:off x="3466109" y="5914484"/>
            <a:ext cx="1038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including Christ’s resurrection </a:t>
            </a:r>
          </a:p>
        </p:txBody>
      </p:sp>
    </p:spTree>
    <p:extLst>
      <p:ext uri="{BB962C8B-B14F-4D97-AF65-F5344CB8AC3E}">
        <p14:creationId xmlns:p14="http://schemas.microsoft.com/office/powerpoint/2010/main" val="32166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87E3-B245-9BBF-85E4-053D2B86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9" y="194608"/>
            <a:ext cx="10515600" cy="1983815"/>
          </a:xfrm>
        </p:spPr>
        <p:txBody>
          <a:bodyPr>
            <a:normAutofit fontScale="90000"/>
          </a:bodyPr>
          <a:lstStyle/>
          <a:p>
            <a:r>
              <a:rPr lang="en-US" dirty="0"/>
              <a:t>I AM’s - the overwhelming evidence to prove the Deity of Christ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04845-2D2B-5685-D8EE-C3259E4AD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635" y="2375181"/>
            <a:ext cx="10515600" cy="435731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Messiah Jn 4:23-29 (Samaritan woman)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Bread of Life Jn 6:30-41, 48, 51 (feeding the multitudes)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Light of the World Jn 8-12-19, 9:5 (stoning of the woman)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from above Jn 8:23-28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Jn 8:56-59 Abraham (eternally existing one)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Door Jn 10:7,9 (sheep)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Good Shepard Jn 10:11-16 (sheep know me)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Son of God Jn 10:30-36 (I and my Father are ONE)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Resurrection and the Life Jn 11:21-26 (Lazarus – Jesus wept)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Teacher and Lord Jn 13:12-16 (washing fee)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Way , the Truth, and the Life Jn 14: 1-6 (many mansions)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the true Vine Jn 15:1-5 (bear fruit)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 AM a King Jn 18:37 (Pilate)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2441C67-DAFD-A1A2-5237-A3544086F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31095"/>
              </p:ext>
            </p:extLst>
          </p:nvPr>
        </p:nvGraphicFramePr>
        <p:xfrm>
          <a:off x="8974138" y="2347913"/>
          <a:ext cx="1981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981440" imgH="394560" progId="Package">
                  <p:embed/>
                </p:oleObj>
              </mc:Choice>
              <mc:Fallback>
                <p:oleObj name="Packager Shell Object" showAsIcon="1" r:id="rId2" imgW="1981440" imgH="394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4138" y="2347913"/>
                        <a:ext cx="198120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2688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858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 Display</vt:lpstr>
      <vt:lpstr>Arial</vt:lpstr>
      <vt:lpstr>Avenir Next LT Pro</vt:lpstr>
      <vt:lpstr>Calibri</vt:lpstr>
      <vt:lpstr>Tw Cen MT</vt:lpstr>
      <vt:lpstr>ShapesVTI</vt:lpstr>
      <vt:lpstr>Package</vt:lpstr>
      <vt:lpstr>John the Apostle</vt:lpstr>
      <vt:lpstr>Who is John?</vt:lpstr>
      <vt:lpstr>PowerPoint Presentation</vt:lpstr>
      <vt:lpstr>Key Verses </vt:lpstr>
      <vt:lpstr>John’s Theme Statement </vt:lpstr>
      <vt:lpstr>PowerPoint Presentation</vt:lpstr>
      <vt:lpstr>PowerPoint Presentation</vt:lpstr>
      <vt:lpstr>Miracles/Signs</vt:lpstr>
      <vt:lpstr>I AM’s - the overwhelming evidence to prove the Deity of Christ </vt:lpstr>
      <vt:lpstr>Closing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the Apostle</dc:title>
  <dc:creator>vcolage@aol.com</dc:creator>
  <cp:lastModifiedBy>vcolage@aol.com</cp:lastModifiedBy>
  <cp:revision>6</cp:revision>
  <cp:lastPrinted>2023-08-19T18:44:53Z</cp:lastPrinted>
  <dcterms:created xsi:type="dcterms:W3CDTF">2023-08-18T23:56:05Z</dcterms:created>
  <dcterms:modified xsi:type="dcterms:W3CDTF">2023-08-19T18:46:07Z</dcterms:modified>
</cp:coreProperties>
</file>