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7" r:id="rId2"/>
    <p:sldId id="272" r:id="rId3"/>
    <p:sldId id="278" r:id="rId4"/>
    <p:sldId id="274" r:id="rId5"/>
    <p:sldId id="276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D974E-2E78-4458-BAA8-EF1727DE6480}" v="577" dt="2023-08-15T20:59:07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6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B36D974E-2E78-4458-BAA8-EF1727DE6480}"/>
    <pc:docChg chg="undo redo custSel addSld delSld modSld sldOrd">
      <pc:chgData name="Richard Watson" userId="e5e577014c15fc33" providerId="LiveId" clId="{B36D974E-2E78-4458-BAA8-EF1727DE6480}" dt="2023-08-15T20:59:07.818" v="3184"/>
      <pc:docMkLst>
        <pc:docMk/>
      </pc:docMkLst>
      <pc:sldChg chg="addSp delSp modSp mod modTransition setBg setClrOvrMap">
        <pc:chgData name="Richard Watson" userId="e5e577014c15fc33" providerId="LiveId" clId="{B36D974E-2E78-4458-BAA8-EF1727DE6480}" dt="2023-08-11T21:23:52.846" v="1570" actId="1076"/>
        <pc:sldMkLst>
          <pc:docMk/>
          <pc:sldMk cId="206614410" sldId="257"/>
        </pc:sldMkLst>
        <pc:spChg chg="del mod">
          <ac:chgData name="Richard Watson" userId="e5e577014c15fc33" providerId="LiveId" clId="{B36D974E-2E78-4458-BAA8-EF1727DE6480}" dt="2023-08-11T20:56:42.063" v="648" actId="478"/>
          <ac:spMkLst>
            <pc:docMk/>
            <pc:sldMk cId="206614410" sldId="257"/>
            <ac:spMk id="4" creationId="{693B547F-BC5B-522F-6903-DC01B80C0B22}"/>
          </ac:spMkLst>
        </pc:spChg>
        <pc:spChg chg="add del">
          <ac:chgData name="Richard Watson" userId="e5e577014c15fc33" providerId="LiveId" clId="{B36D974E-2E78-4458-BAA8-EF1727DE6480}" dt="2023-08-11T20:53:33.868" v="552" actId="26606"/>
          <ac:spMkLst>
            <pc:docMk/>
            <pc:sldMk cId="206614410" sldId="257"/>
            <ac:spMk id="9" creationId="{FDF8837B-BAE2-489A-8F93-69216307D5A5}"/>
          </ac:spMkLst>
        </pc:spChg>
        <pc:spChg chg="add del">
          <ac:chgData name="Richard Watson" userId="e5e577014c15fc33" providerId="LiveId" clId="{B36D974E-2E78-4458-BAA8-EF1727DE6480}" dt="2023-08-11T20:53:08.147" v="550" actId="26606"/>
          <ac:spMkLst>
            <pc:docMk/>
            <pc:sldMk cId="206614410" sldId="257"/>
            <ac:spMk id="18" creationId="{9B347087-DEE1-4F23-8486-A2690AA195E5}"/>
          </ac:spMkLst>
        </pc:spChg>
        <pc:spChg chg="add del">
          <ac:chgData name="Richard Watson" userId="e5e577014c15fc33" providerId="LiveId" clId="{B36D974E-2E78-4458-BAA8-EF1727DE6480}" dt="2023-08-11T20:53:08.147" v="550" actId="26606"/>
          <ac:spMkLst>
            <pc:docMk/>
            <pc:sldMk cId="206614410" sldId="257"/>
            <ac:spMk id="20" creationId="{44BB81AE-EE4A-4AA4-8941-104B6C943598}"/>
          </ac:spMkLst>
        </pc:spChg>
        <pc:spChg chg="add mod">
          <ac:chgData name="Richard Watson" userId="e5e577014c15fc33" providerId="LiveId" clId="{B36D974E-2E78-4458-BAA8-EF1727DE6480}" dt="2023-08-11T21:03:14.688" v="944" actId="1076"/>
          <ac:spMkLst>
            <pc:docMk/>
            <pc:sldMk cId="206614410" sldId="257"/>
            <ac:spMk id="23" creationId="{E1ECAFA0-7B2F-6BE5-7D0E-D96D2FF39C40}"/>
          </ac:spMkLst>
        </pc:spChg>
        <pc:spChg chg="add del">
          <ac:chgData name="Richard Watson" userId="e5e577014c15fc33" providerId="LiveId" clId="{B36D974E-2E78-4458-BAA8-EF1727DE6480}" dt="2023-08-11T20:53:08.147" v="550" actId="26606"/>
          <ac:spMkLst>
            <pc:docMk/>
            <pc:sldMk cId="206614410" sldId="257"/>
            <ac:spMk id="24" creationId="{AAA2202F-2A68-464D-8E53-CEBE9303D848}"/>
          </ac:spMkLst>
        </pc:spChg>
        <pc:grpChg chg="add del">
          <ac:chgData name="Richard Watson" userId="e5e577014c15fc33" providerId="LiveId" clId="{B36D974E-2E78-4458-BAA8-EF1727DE6480}" dt="2023-08-11T20:53:33.868" v="552" actId="26606"/>
          <ac:grpSpMkLst>
            <pc:docMk/>
            <pc:sldMk cId="206614410" sldId="257"/>
            <ac:grpSpMk id="7" creationId="{03E8C8A2-D2DA-42F8-84AA-AC5AB4251D29}"/>
          </ac:grpSpMkLst>
        </pc:grpChg>
        <pc:grpChg chg="add del">
          <ac:chgData name="Richard Watson" userId="e5e577014c15fc33" providerId="LiveId" clId="{B36D974E-2E78-4458-BAA8-EF1727DE6480}" dt="2023-08-11T20:53:08.147" v="550" actId="26606"/>
          <ac:grpSpMkLst>
            <pc:docMk/>
            <pc:sldMk cId="206614410" sldId="257"/>
            <ac:grpSpMk id="10" creationId="{03E8C8A2-D2DA-42F8-84AA-AC5AB4251D29}"/>
          </ac:grpSpMkLst>
        </pc:grpChg>
        <pc:grpChg chg="add del">
          <ac:chgData name="Richard Watson" userId="e5e577014c15fc33" providerId="LiveId" clId="{B36D974E-2E78-4458-BAA8-EF1727DE6480}" dt="2023-08-11T20:53:08.147" v="550" actId="26606"/>
          <ac:grpSpMkLst>
            <pc:docMk/>
            <pc:sldMk cId="206614410" sldId="257"/>
            <ac:grpSpMk id="26" creationId="{5B129734-DF6D-46B8-A0E0-4F178B3AD2FC}"/>
          </ac:grpSpMkLst>
        </pc:grpChg>
        <pc:picChg chg="del mod">
          <ac:chgData name="Richard Watson" userId="e5e577014c15fc33" providerId="LiveId" clId="{B36D974E-2E78-4458-BAA8-EF1727DE6480}" dt="2023-08-11T20:36:18.080" v="148" actId="478"/>
          <ac:picMkLst>
            <pc:docMk/>
            <pc:sldMk cId="206614410" sldId="257"/>
            <ac:picMk id="3" creationId="{42AFAEBF-31D8-664F-A102-86D37B4F84BE}"/>
          </ac:picMkLst>
        </pc:picChg>
        <pc:picChg chg="add del mod ord">
          <ac:chgData name="Richard Watson" userId="e5e577014c15fc33" providerId="LiveId" clId="{B36D974E-2E78-4458-BAA8-EF1727DE6480}" dt="2023-08-11T20:56:34.571" v="647" actId="478"/>
          <ac:picMkLst>
            <pc:docMk/>
            <pc:sldMk cId="206614410" sldId="257"/>
            <ac:picMk id="5" creationId="{03E9937A-2F24-E060-FB2C-1B659B384C9C}"/>
          </ac:picMkLst>
        </pc:picChg>
        <pc:picChg chg="add del mod">
          <ac:chgData name="Richard Watson" userId="e5e577014c15fc33" providerId="LiveId" clId="{B36D974E-2E78-4458-BAA8-EF1727DE6480}" dt="2023-08-11T20:59:08.929" v="796" actId="478"/>
          <ac:picMkLst>
            <pc:docMk/>
            <pc:sldMk cId="206614410" sldId="257"/>
            <ac:picMk id="17" creationId="{673868F3-216D-723A-A568-8AF6A36FE8EE}"/>
          </ac:picMkLst>
        </pc:picChg>
        <pc:picChg chg="add mod">
          <ac:chgData name="Richard Watson" userId="e5e577014c15fc33" providerId="LiveId" clId="{B36D974E-2E78-4458-BAA8-EF1727DE6480}" dt="2023-08-11T21:23:52.846" v="1570" actId="1076"/>
          <ac:picMkLst>
            <pc:docMk/>
            <pc:sldMk cId="206614410" sldId="257"/>
            <ac:picMk id="21" creationId="{8F0D3430-AA28-2D2C-C0E4-0D8E1CC7E714}"/>
          </ac:picMkLst>
        </pc:picChg>
        <pc:cxnChg chg="add del">
          <ac:chgData name="Richard Watson" userId="e5e577014c15fc33" providerId="LiveId" clId="{B36D974E-2E78-4458-BAA8-EF1727DE6480}" dt="2023-08-11T20:53:33.868" v="552" actId="26606"/>
          <ac:cxnSpMkLst>
            <pc:docMk/>
            <pc:sldMk cId="206614410" sldId="257"/>
            <ac:cxnSpMk id="8" creationId="{0DFD28A6-39F3-425F-8050-E5BF1B4523B2}"/>
          </ac:cxnSpMkLst>
        </pc:cxnChg>
        <pc:cxnChg chg="add del">
          <ac:chgData name="Richard Watson" userId="e5e577014c15fc33" providerId="LiveId" clId="{B36D974E-2E78-4458-BAA8-EF1727DE6480}" dt="2023-08-11T20:53:33.868" v="552" actId="26606"/>
          <ac:cxnSpMkLst>
            <pc:docMk/>
            <pc:sldMk cId="206614410" sldId="257"/>
            <ac:cxnSpMk id="15" creationId="{B48BEE9B-A2F4-4BF3-9EAD-16E1A7FC2DC6}"/>
          </ac:cxnSpMkLst>
        </pc:cxnChg>
        <pc:cxnChg chg="add del">
          <ac:chgData name="Richard Watson" userId="e5e577014c15fc33" providerId="LiveId" clId="{B36D974E-2E78-4458-BAA8-EF1727DE6480}" dt="2023-08-11T20:53:08.147" v="550" actId="26606"/>
          <ac:cxnSpMkLst>
            <pc:docMk/>
            <pc:sldMk cId="206614410" sldId="257"/>
            <ac:cxnSpMk id="16" creationId="{0DFD28A6-39F3-425F-8050-E5BF1B4523B2}"/>
          </ac:cxnSpMkLst>
        </pc:cxnChg>
        <pc:cxnChg chg="add del">
          <ac:chgData name="Richard Watson" userId="e5e577014c15fc33" providerId="LiveId" clId="{B36D974E-2E78-4458-BAA8-EF1727DE6480}" dt="2023-08-11T20:53:08.147" v="550" actId="26606"/>
          <ac:cxnSpMkLst>
            <pc:docMk/>
            <pc:sldMk cId="206614410" sldId="257"/>
            <ac:cxnSpMk id="22" creationId="{4AA791FC-1AEF-4561-93B5-6B9E981BBB74}"/>
          </ac:cxnSpMkLst>
        </pc:cxnChg>
      </pc:sldChg>
      <pc:sldChg chg="delSp modSp del mod delAnim">
        <pc:chgData name="Richard Watson" userId="e5e577014c15fc33" providerId="LiveId" clId="{B36D974E-2E78-4458-BAA8-EF1727DE6480}" dt="2023-08-11T21:16:01.664" v="1538" actId="47"/>
        <pc:sldMkLst>
          <pc:docMk/>
          <pc:sldMk cId="4109283954" sldId="258"/>
        </pc:sldMkLst>
        <pc:spChg chg="mod">
          <ac:chgData name="Richard Watson" userId="e5e577014c15fc33" providerId="LiveId" clId="{B36D974E-2E78-4458-BAA8-EF1727DE6480}" dt="2023-08-11T20:32:20.571" v="112" actId="1076"/>
          <ac:spMkLst>
            <pc:docMk/>
            <pc:sldMk cId="4109283954" sldId="258"/>
            <ac:spMk id="2" creationId="{4C8CD341-E4BF-4FCB-F621-09D3ABD11CFC}"/>
          </ac:spMkLst>
        </pc:spChg>
        <pc:spChg chg="mod">
          <ac:chgData name="Richard Watson" userId="e5e577014c15fc33" providerId="LiveId" clId="{B36D974E-2E78-4458-BAA8-EF1727DE6480}" dt="2023-08-11T20:34:39.718" v="145" actId="255"/>
          <ac:spMkLst>
            <pc:docMk/>
            <pc:sldMk cId="4109283954" sldId="258"/>
            <ac:spMk id="4" creationId="{125B4320-0320-3D33-4E97-1F9ADC518270}"/>
          </ac:spMkLst>
        </pc:spChg>
        <pc:spChg chg="del">
          <ac:chgData name="Richard Watson" userId="e5e577014c15fc33" providerId="LiveId" clId="{B36D974E-2E78-4458-BAA8-EF1727DE6480}" dt="2023-08-11T20:30:51.080" v="99" actId="478"/>
          <ac:spMkLst>
            <pc:docMk/>
            <pc:sldMk cId="4109283954" sldId="258"/>
            <ac:spMk id="5" creationId="{B0D857BB-9810-2BAB-1016-B48663A6BCB2}"/>
          </ac:spMkLst>
        </pc:spChg>
      </pc:sldChg>
      <pc:sldChg chg="del">
        <pc:chgData name="Richard Watson" userId="e5e577014c15fc33" providerId="LiveId" clId="{B36D974E-2E78-4458-BAA8-EF1727DE6480}" dt="2023-08-11T21:16:02.549" v="1539" actId="47"/>
        <pc:sldMkLst>
          <pc:docMk/>
          <pc:sldMk cId="2132050798" sldId="259"/>
        </pc:sldMkLst>
      </pc:sldChg>
      <pc:sldChg chg="del">
        <pc:chgData name="Richard Watson" userId="e5e577014c15fc33" providerId="LiveId" clId="{B36D974E-2E78-4458-BAA8-EF1727DE6480}" dt="2023-08-11T21:16:04.745" v="1542" actId="47"/>
        <pc:sldMkLst>
          <pc:docMk/>
          <pc:sldMk cId="2575515261" sldId="260"/>
        </pc:sldMkLst>
      </pc:sldChg>
      <pc:sldChg chg="del">
        <pc:chgData name="Richard Watson" userId="e5e577014c15fc33" providerId="LiveId" clId="{B36D974E-2E78-4458-BAA8-EF1727DE6480}" dt="2023-08-11T21:16:05.319" v="1543" actId="47"/>
        <pc:sldMkLst>
          <pc:docMk/>
          <pc:sldMk cId="1992440762" sldId="261"/>
        </pc:sldMkLst>
      </pc:sldChg>
      <pc:sldChg chg="del">
        <pc:chgData name="Richard Watson" userId="e5e577014c15fc33" providerId="LiveId" clId="{B36D974E-2E78-4458-BAA8-EF1727DE6480}" dt="2023-08-11T21:16:04.044" v="1541" actId="47"/>
        <pc:sldMkLst>
          <pc:docMk/>
          <pc:sldMk cId="1860662994" sldId="262"/>
        </pc:sldMkLst>
      </pc:sldChg>
      <pc:sldChg chg="del">
        <pc:chgData name="Richard Watson" userId="e5e577014c15fc33" providerId="LiveId" clId="{B36D974E-2E78-4458-BAA8-EF1727DE6480}" dt="2023-08-11T21:16:06.403" v="1545" actId="47"/>
        <pc:sldMkLst>
          <pc:docMk/>
          <pc:sldMk cId="1330361558" sldId="263"/>
        </pc:sldMkLst>
      </pc:sldChg>
      <pc:sldChg chg="del">
        <pc:chgData name="Richard Watson" userId="e5e577014c15fc33" providerId="LiveId" clId="{B36D974E-2E78-4458-BAA8-EF1727DE6480}" dt="2023-08-11T21:16:07.824" v="1547" actId="47"/>
        <pc:sldMkLst>
          <pc:docMk/>
          <pc:sldMk cId="2484944263" sldId="264"/>
        </pc:sldMkLst>
      </pc:sldChg>
      <pc:sldChg chg="del">
        <pc:chgData name="Richard Watson" userId="e5e577014c15fc33" providerId="LiveId" clId="{B36D974E-2E78-4458-BAA8-EF1727DE6480}" dt="2023-08-11T21:16:05.852" v="1544" actId="47"/>
        <pc:sldMkLst>
          <pc:docMk/>
          <pc:sldMk cId="2190045675" sldId="265"/>
        </pc:sldMkLst>
      </pc:sldChg>
      <pc:sldChg chg="del">
        <pc:chgData name="Richard Watson" userId="e5e577014c15fc33" providerId="LiveId" clId="{B36D974E-2E78-4458-BAA8-EF1727DE6480}" dt="2023-08-11T21:16:06.998" v="1546" actId="47"/>
        <pc:sldMkLst>
          <pc:docMk/>
          <pc:sldMk cId="3611466900" sldId="266"/>
        </pc:sldMkLst>
      </pc:sldChg>
      <pc:sldChg chg="del">
        <pc:chgData name="Richard Watson" userId="e5e577014c15fc33" providerId="LiveId" clId="{B36D974E-2E78-4458-BAA8-EF1727DE6480}" dt="2023-08-11T21:16:03.285" v="1540" actId="47"/>
        <pc:sldMkLst>
          <pc:docMk/>
          <pc:sldMk cId="4292050076" sldId="267"/>
        </pc:sldMkLst>
      </pc:sldChg>
      <pc:sldChg chg="addSp delSp modSp add del mod">
        <pc:chgData name="Richard Watson" userId="e5e577014c15fc33" providerId="LiveId" clId="{B36D974E-2E78-4458-BAA8-EF1727DE6480}" dt="2023-08-11T21:03:58.455" v="946" actId="2696"/>
        <pc:sldMkLst>
          <pc:docMk/>
          <pc:sldMk cId="808998254" sldId="268"/>
        </pc:sldMkLst>
        <pc:spChg chg="add del">
          <ac:chgData name="Richard Watson" userId="e5e577014c15fc33" providerId="LiveId" clId="{B36D974E-2E78-4458-BAA8-EF1727DE6480}" dt="2023-08-11T20:55:36.946" v="615" actId="478"/>
          <ac:spMkLst>
            <pc:docMk/>
            <pc:sldMk cId="808998254" sldId="268"/>
            <ac:spMk id="4" creationId="{693B547F-BC5B-522F-6903-DC01B80C0B22}"/>
          </ac:spMkLst>
        </pc:spChg>
        <pc:picChg chg="mod">
          <ac:chgData name="Richard Watson" userId="e5e577014c15fc33" providerId="LiveId" clId="{B36D974E-2E78-4458-BAA8-EF1727DE6480}" dt="2023-08-11T20:56:23.106" v="646" actId="29295"/>
          <ac:picMkLst>
            <pc:docMk/>
            <pc:sldMk cId="808998254" sldId="268"/>
            <ac:picMk id="5" creationId="{03E9937A-2F24-E060-FB2C-1B659B384C9C}"/>
          </ac:picMkLst>
        </pc:picChg>
      </pc:sldChg>
      <pc:sldChg chg="addSp modSp add del mod">
        <pc:chgData name="Richard Watson" userId="e5e577014c15fc33" providerId="LiveId" clId="{B36D974E-2E78-4458-BAA8-EF1727DE6480}" dt="2023-08-12T22:54:27.469" v="2193" actId="2696"/>
        <pc:sldMkLst>
          <pc:docMk/>
          <pc:sldMk cId="2878037479" sldId="269"/>
        </pc:sldMkLst>
        <pc:spChg chg="add mod">
          <ac:chgData name="Richard Watson" userId="e5e577014c15fc33" providerId="LiveId" clId="{B36D974E-2E78-4458-BAA8-EF1727DE6480}" dt="2023-08-11T21:25:05.632" v="1609" actId="207"/>
          <ac:spMkLst>
            <pc:docMk/>
            <pc:sldMk cId="2878037479" sldId="269"/>
            <ac:spMk id="2" creationId="{5DB3F8EA-2AAC-C368-3598-ED81E89A169E}"/>
          </ac:spMkLst>
        </pc:spChg>
        <pc:spChg chg="mod">
          <ac:chgData name="Richard Watson" userId="e5e577014c15fc33" providerId="LiveId" clId="{B36D974E-2E78-4458-BAA8-EF1727DE6480}" dt="2023-08-11T21:23:12.290" v="1567" actId="1076"/>
          <ac:spMkLst>
            <pc:docMk/>
            <pc:sldMk cId="2878037479" sldId="269"/>
            <ac:spMk id="23" creationId="{E1ECAFA0-7B2F-6BE5-7D0E-D96D2FF39C40}"/>
          </ac:spMkLst>
        </pc:spChg>
        <pc:picChg chg="mod">
          <ac:chgData name="Richard Watson" userId="e5e577014c15fc33" providerId="LiveId" clId="{B36D974E-2E78-4458-BAA8-EF1727DE6480}" dt="2023-08-11T21:23:59.565" v="1571" actId="1076"/>
          <ac:picMkLst>
            <pc:docMk/>
            <pc:sldMk cId="2878037479" sldId="269"/>
            <ac:picMk id="21" creationId="{8F0D3430-AA28-2D2C-C0E4-0D8E1CC7E714}"/>
          </ac:picMkLst>
        </pc:picChg>
      </pc:sldChg>
      <pc:sldChg chg="modSp add del mod">
        <pc:chgData name="Richard Watson" userId="e5e577014c15fc33" providerId="LiveId" clId="{B36D974E-2E78-4458-BAA8-EF1727DE6480}" dt="2023-08-11T21:15:59.654" v="1537" actId="47"/>
        <pc:sldMkLst>
          <pc:docMk/>
          <pc:sldMk cId="3170166239" sldId="270"/>
        </pc:sldMkLst>
        <pc:spChg chg="mod">
          <ac:chgData name="Richard Watson" userId="e5e577014c15fc33" providerId="LiveId" clId="{B36D974E-2E78-4458-BAA8-EF1727DE6480}" dt="2023-08-11T21:10:05.068" v="1286" actId="20577"/>
          <ac:spMkLst>
            <pc:docMk/>
            <pc:sldMk cId="3170166239" sldId="270"/>
            <ac:spMk id="2" creationId="{5DB3F8EA-2AAC-C368-3598-ED81E89A169E}"/>
          </ac:spMkLst>
        </pc:spChg>
        <pc:spChg chg="mod">
          <ac:chgData name="Richard Watson" userId="e5e577014c15fc33" providerId="LiveId" clId="{B36D974E-2E78-4458-BAA8-EF1727DE6480}" dt="2023-08-11T21:12:36.731" v="1297" actId="1076"/>
          <ac:spMkLst>
            <pc:docMk/>
            <pc:sldMk cId="3170166239" sldId="270"/>
            <ac:spMk id="23" creationId="{E1ECAFA0-7B2F-6BE5-7D0E-D96D2FF39C40}"/>
          </ac:spMkLst>
        </pc:spChg>
      </pc:sldChg>
      <pc:sldChg chg="addSp delSp modSp add del mod">
        <pc:chgData name="Richard Watson" userId="e5e577014c15fc33" providerId="LiveId" clId="{B36D974E-2E78-4458-BAA8-EF1727DE6480}" dt="2023-08-11T21:58:24.412" v="2132" actId="47"/>
        <pc:sldMkLst>
          <pc:docMk/>
          <pc:sldMk cId="1097332203" sldId="271"/>
        </pc:sldMkLst>
        <pc:spChg chg="del">
          <ac:chgData name="Richard Watson" userId="e5e577014c15fc33" providerId="LiveId" clId="{B36D974E-2E78-4458-BAA8-EF1727DE6480}" dt="2023-08-11T21:15:35.748" v="1533" actId="478"/>
          <ac:spMkLst>
            <pc:docMk/>
            <pc:sldMk cId="1097332203" sldId="271"/>
            <ac:spMk id="2" creationId="{5DB3F8EA-2AAC-C368-3598-ED81E89A169E}"/>
          </ac:spMkLst>
        </pc:spChg>
        <pc:spChg chg="add mod">
          <ac:chgData name="Richard Watson" userId="e5e577014c15fc33" providerId="LiveId" clId="{B36D974E-2E78-4458-BAA8-EF1727DE6480}" dt="2023-08-11T21:15:43.523" v="1535" actId="1076"/>
          <ac:spMkLst>
            <pc:docMk/>
            <pc:sldMk cId="1097332203" sldId="271"/>
            <ac:spMk id="3" creationId="{E4E91DDC-E094-9301-C3E3-B698B2414166}"/>
          </ac:spMkLst>
        </pc:spChg>
        <pc:picChg chg="mod">
          <ac:chgData name="Richard Watson" userId="e5e577014c15fc33" providerId="LiveId" clId="{B36D974E-2E78-4458-BAA8-EF1727DE6480}" dt="2023-08-11T21:24:08.262" v="1572" actId="1076"/>
          <ac:picMkLst>
            <pc:docMk/>
            <pc:sldMk cId="1097332203" sldId="271"/>
            <ac:picMk id="21" creationId="{8F0D3430-AA28-2D2C-C0E4-0D8E1CC7E714}"/>
          </ac:picMkLst>
        </pc:picChg>
      </pc:sldChg>
      <pc:sldChg chg="addSp delSp modSp add mod modTransition delAnim modAnim">
        <pc:chgData name="Richard Watson" userId="e5e577014c15fc33" providerId="LiveId" clId="{B36D974E-2E78-4458-BAA8-EF1727DE6480}" dt="2023-08-15T20:59:07.818" v="3184"/>
        <pc:sldMkLst>
          <pc:docMk/>
          <pc:sldMk cId="626279034" sldId="272"/>
        </pc:sldMkLst>
        <pc:spChg chg="del mod">
          <ac:chgData name="Richard Watson" userId="e5e577014c15fc33" providerId="LiveId" clId="{B36D974E-2E78-4458-BAA8-EF1727DE6480}" dt="2023-08-15T20:58:47.040" v="3183" actId="478"/>
          <ac:spMkLst>
            <pc:docMk/>
            <pc:sldMk cId="626279034" sldId="272"/>
            <ac:spMk id="2" creationId="{5DB3F8EA-2AAC-C368-3598-ED81E89A169E}"/>
          </ac:spMkLst>
        </pc:spChg>
        <pc:spChg chg="add mod">
          <ac:chgData name="Richard Watson" userId="e5e577014c15fc33" providerId="LiveId" clId="{B36D974E-2E78-4458-BAA8-EF1727DE6480}" dt="2023-08-14T18:25:55.911" v="2839" actId="1076"/>
          <ac:spMkLst>
            <pc:docMk/>
            <pc:sldMk cId="626279034" sldId="272"/>
            <ac:spMk id="3" creationId="{7D53BCB1-C428-F48A-437E-BA7E249E7517}"/>
          </ac:spMkLst>
        </pc:spChg>
        <pc:spChg chg="add mod">
          <ac:chgData name="Richard Watson" userId="e5e577014c15fc33" providerId="LiveId" clId="{B36D974E-2E78-4458-BAA8-EF1727DE6480}" dt="2023-08-14T18:27:12.676" v="3133" actId="20577"/>
          <ac:spMkLst>
            <pc:docMk/>
            <pc:sldMk cId="626279034" sldId="272"/>
            <ac:spMk id="4" creationId="{EF49F4CE-199C-34FE-2960-E45AC81C01CB}"/>
          </ac:spMkLst>
        </pc:spChg>
        <pc:spChg chg="add mod">
          <ac:chgData name="Richard Watson" userId="e5e577014c15fc33" providerId="LiveId" clId="{B36D974E-2E78-4458-BAA8-EF1727DE6480}" dt="2023-08-15T20:59:07.818" v="3184"/>
          <ac:spMkLst>
            <pc:docMk/>
            <pc:sldMk cId="626279034" sldId="272"/>
            <ac:spMk id="5" creationId="{B2F262B7-6151-1017-B776-157A3C9A7847}"/>
          </ac:spMkLst>
        </pc:spChg>
        <pc:spChg chg="del">
          <ac:chgData name="Richard Watson" userId="e5e577014c15fc33" providerId="LiveId" clId="{B36D974E-2E78-4458-BAA8-EF1727DE6480}" dt="2023-08-14T19:12:16.145" v="3134" actId="478"/>
          <ac:spMkLst>
            <pc:docMk/>
            <pc:sldMk cId="626279034" sldId="272"/>
            <ac:spMk id="23" creationId="{E1ECAFA0-7B2F-6BE5-7D0E-D96D2FF39C40}"/>
          </ac:spMkLst>
        </pc:spChg>
        <pc:picChg chg="mod">
          <ac:chgData name="Richard Watson" userId="e5e577014c15fc33" providerId="LiveId" clId="{B36D974E-2E78-4458-BAA8-EF1727DE6480}" dt="2023-08-11T21:24:19.690" v="1573" actId="1076"/>
          <ac:picMkLst>
            <pc:docMk/>
            <pc:sldMk cId="626279034" sldId="272"/>
            <ac:picMk id="21" creationId="{8F0D3430-AA28-2D2C-C0E4-0D8E1CC7E714}"/>
          </ac:picMkLst>
        </pc:picChg>
      </pc:sldChg>
      <pc:sldChg chg="modSp add del mod">
        <pc:chgData name="Richard Watson" userId="e5e577014c15fc33" providerId="LiveId" clId="{B36D974E-2E78-4458-BAA8-EF1727DE6480}" dt="2023-08-12T22:54:36.209" v="2194" actId="2696"/>
        <pc:sldMkLst>
          <pc:docMk/>
          <pc:sldMk cId="565404222" sldId="273"/>
        </pc:sldMkLst>
        <pc:spChg chg="mod">
          <ac:chgData name="Richard Watson" userId="e5e577014c15fc33" providerId="LiveId" clId="{B36D974E-2E78-4458-BAA8-EF1727DE6480}" dt="2023-08-11T21:27:29.968" v="1668" actId="20577"/>
          <ac:spMkLst>
            <pc:docMk/>
            <pc:sldMk cId="565404222" sldId="273"/>
            <ac:spMk id="2" creationId="{5DB3F8EA-2AAC-C368-3598-ED81E89A169E}"/>
          </ac:spMkLst>
        </pc:spChg>
      </pc:sldChg>
      <pc:sldChg chg="modSp add mod modTransition">
        <pc:chgData name="Richard Watson" userId="e5e577014c15fc33" providerId="LiveId" clId="{B36D974E-2E78-4458-BAA8-EF1727DE6480}" dt="2023-08-15T20:57:44.900" v="3180"/>
        <pc:sldMkLst>
          <pc:docMk/>
          <pc:sldMk cId="1704087365" sldId="274"/>
        </pc:sldMkLst>
        <pc:spChg chg="mod">
          <ac:chgData name="Richard Watson" userId="e5e577014c15fc33" providerId="LiveId" clId="{B36D974E-2E78-4458-BAA8-EF1727DE6480}" dt="2023-08-13T17:51:27.726" v="2258" actId="20577"/>
          <ac:spMkLst>
            <pc:docMk/>
            <pc:sldMk cId="1704087365" sldId="274"/>
            <ac:spMk id="2" creationId="{5DB3F8EA-2AAC-C368-3598-ED81E89A169E}"/>
          </ac:spMkLst>
        </pc:spChg>
      </pc:sldChg>
      <pc:sldChg chg="modSp add mod modTransition">
        <pc:chgData name="Richard Watson" userId="e5e577014c15fc33" providerId="LiveId" clId="{B36D974E-2E78-4458-BAA8-EF1727DE6480}" dt="2023-08-15T20:57:54.657" v="3182"/>
        <pc:sldMkLst>
          <pc:docMk/>
          <pc:sldMk cId="220364477" sldId="275"/>
        </pc:sldMkLst>
        <pc:spChg chg="mod">
          <ac:chgData name="Richard Watson" userId="e5e577014c15fc33" providerId="LiveId" clId="{B36D974E-2E78-4458-BAA8-EF1727DE6480}" dt="2023-08-11T22:34:07.821" v="2147" actId="20577"/>
          <ac:spMkLst>
            <pc:docMk/>
            <pc:sldMk cId="220364477" sldId="275"/>
            <ac:spMk id="2" creationId="{5DB3F8EA-2AAC-C368-3598-ED81E89A169E}"/>
          </ac:spMkLst>
        </pc:spChg>
      </pc:sldChg>
      <pc:sldChg chg="modSp add mod ord modTransition">
        <pc:chgData name="Richard Watson" userId="e5e577014c15fc33" providerId="LiveId" clId="{B36D974E-2E78-4458-BAA8-EF1727DE6480}" dt="2023-08-15T20:57:49.895" v="3181"/>
        <pc:sldMkLst>
          <pc:docMk/>
          <pc:sldMk cId="3012915411" sldId="276"/>
        </pc:sldMkLst>
        <pc:spChg chg="mod">
          <ac:chgData name="Richard Watson" userId="e5e577014c15fc33" providerId="LiveId" clId="{B36D974E-2E78-4458-BAA8-EF1727DE6480}" dt="2023-08-12T22:23:10.792" v="2187" actId="1076"/>
          <ac:spMkLst>
            <pc:docMk/>
            <pc:sldMk cId="3012915411" sldId="276"/>
            <ac:spMk id="2" creationId="{5DB3F8EA-2AAC-C368-3598-ED81E89A169E}"/>
          </ac:spMkLst>
        </pc:spChg>
      </pc:sldChg>
      <pc:sldChg chg="modSp add del mod">
        <pc:chgData name="Richard Watson" userId="e5e577014c15fc33" providerId="LiveId" clId="{B36D974E-2E78-4458-BAA8-EF1727DE6480}" dt="2023-08-15T20:56:44.137" v="3178" actId="2696"/>
        <pc:sldMkLst>
          <pc:docMk/>
          <pc:sldMk cId="3063569960" sldId="277"/>
        </pc:sldMkLst>
        <pc:spChg chg="mod">
          <ac:chgData name="Richard Watson" userId="e5e577014c15fc33" providerId="LiveId" clId="{B36D974E-2E78-4458-BAA8-EF1727DE6480}" dt="2023-08-12T22:31:00.489" v="2192" actId="14100"/>
          <ac:spMkLst>
            <pc:docMk/>
            <pc:sldMk cId="3063569960" sldId="277"/>
            <ac:spMk id="2" creationId="{5DB3F8EA-2AAC-C368-3598-ED81E89A169E}"/>
          </ac:spMkLst>
        </pc:spChg>
        <pc:spChg chg="mod">
          <ac:chgData name="Richard Watson" userId="e5e577014c15fc33" providerId="LiveId" clId="{B36D974E-2E78-4458-BAA8-EF1727DE6480}" dt="2023-08-14T19:43:28.055" v="3171" actId="20577"/>
          <ac:spMkLst>
            <pc:docMk/>
            <pc:sldMk cId="3063569960" sldId="277"/>
            <ac:spMk id="23" creationId="{E1ECAFA0-7B2F-6BE5-7D0E-D96D2FF39C40}"/>
          </ac:spMkLst>
        </pc:spChg>
      </pc:sldChg>
      <pc:sldChg chg="add modTransition">
        <pc:chgData name="Richard Watson" userId="e5e577014c15fc33" providerId="LiveId" clId="{B36D974E-2E78-4458-BAA8-EF1727DE6480}" dt="2023-08-15T20:57:40.015" v="3179"/>
        <pc:sldMkLst>
          <pc:docMk/>
          <pc:sldMk cId="1363053622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005E-BFDF-6922-EAB8-F6BE2681E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9A912-585D-FFF3-B0FA-FC244CD5A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F4659-582E-A862-98C7-D4A49ECC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41A0B-49DD-B35E-33CF-E8C3E801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E86FA-3BBD-0757-02D8-71F71533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4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920E-EDC1-BE5A-2A55-319709CE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0D1CB-80B5-BAEB-17C7-ECD211383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0B5F-53AC-4703-FBE3-B706CD2C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AB950-B030-8EC6-C1D3-A88B5D9F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BDB4-11D3-F8AE-72F6-637C0355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0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440BAA-8306-0AFF-0280-60A790527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570A6-7CE7-1920-6B4B-3504AFE00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8AAC-E72C-263A-BEBA-1880E541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9C3E1-64DB-3204-C75D-3FF8E573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5CBE4-7374-702E-DBBF-DA3EEFFC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0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7F15-C247-98C8-D28B-55E7E68F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08EC7-4F68-B799-8B4E-19B192740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8257A-FEA4-8501-BFE8-280EAA1F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41B5F-94D9-5E1D-23AC-F423BCB4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66AC-0431-D7FF-6A70-5B1B19F73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4705-49EF-3CB4-1276-128FD5CB5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31EE-DE9A-1D12-42A4-100EB9CC9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443CB-D3CD-B389-537D-346651D8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345CE-060D-88EF-17A5-C3BEA0E6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B799E-66EC-5D5A-30AE-F0CAD0F7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4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AD96-27D5-04C1-3236-C369EE9F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B6DBF-C228-9C40-D1FE-384D918D5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A6FF8-1055-36CC-934C-B2571D1D1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33F3A-BB18-AA26-5D56-3E26BAA9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26538-D042-3941-8061-821A93F5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16F90-2AF8-7D80-3264-9539E95B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48EB-4BA0-60F4-DBDD-597413A5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14D9D-ECDF-548F-EC97-06255DF57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7DC85-298C-DB88-ACC0-9D1F194B7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D4BE4-D92B-A2F2-BA8C-1ED27C3BD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75349-0965-27EF-528E-D678AB6E9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5B723-3357-F5DB-6F6C-9545C74B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C9BAFB-82EA-2AD9-B3CD-48FC2FC7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911435-5DC8-FCB3-2A57-9F5EE3259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8B72-6187-2D3C-D02B-FA807D9A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82637-62C5-C3A3-2091-85CFDDB4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59472-4085-26B7-B4C2-747C2E18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60574-CFF3-64F9-F6F7-E03C18E1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CBDCF-89D2-32A0-BF33-F9157E8F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2F7EF-09AC-305F-C4FE-276BB179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71340-ABF3-4D9B-2CAC-CB73272A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8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8D12-A4D9-9E7A-F78E-472F1001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ADBB6-D4B9-6C4E-08C2-3962711D8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7D32D-52F8-119B-4198-8102670EA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49234-C5F1-F316-8EF2-77360B31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0D1AC-02F2-B148-B7D3-37623B73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8A497-C293-D4DB-AD71-995286CA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9F83-F606-C951-7613-440F9B72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E66D7-A61B-C0A4-7DCE-594263996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0428-ADAE-0545-E829-D6376C57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4D193-13B2-DF82-3DAB-F8A341C5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EE965-FDA0-D577-0E35-CFAE6C30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0D995-9A07-4B1D-6AA8-069ED28E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4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F7E53-FBA1-97FC-4B2C-485EF3A0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91DC0-5B76-C4A5-411E-774085B53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AF2B-971F-B045-A24F-D9B1F1806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62C3-328D-CFEA-517D-700676484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A25A-224F-20DB-2D1B-BA3A9FD75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290" y="609600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2153264" y="2143432"/>
            <a:ext cx="8721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CONVERSATIONS WITH GOD</a:t>
            </a:r>
          </a:p>
        </p:txBody>
      </p:sp>
    </p:spTree>
    <p:extLst>
      <p:ext uri="{BB962C8B-B14F-4D97-AF65-F5344CB8AC3E}">
        <p14:creationId xmlns:p14="http://schemas.microsoft.com/office/powerpoint/2010/main" val="20661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25" y="550606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53BCB1-C428-F48A-437E-BA7E249E7517}"/>
              </a:ext>
            </a:extLst>
          </p:cNvPr>
          <p:cNvSpPr txBox="1"/>
          <p:nvPr/>
        </p:nvSpPr>
        <p:spPr>
          <a:xfrm>
            <a:off x="2583430" y="2020249"/>
            <a:ext cx="99600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lang="en-US" sz="2400" b="1" dirty="0">
                <a:latin typeface="Verdana" panose="020B0604030504040204" pitchFamily="34" charset="0"/>
              </a:rPr>
              <a:t>Faithful		Penitent		Humble		</a:t>
            </a:r>
          </a:p>
          <a:p>
            <a:pPr marR="0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Res</a:t>
            </a:r>
            <a:r>
              <a:rPr lang="en-US" sz="2400" b="1" dirty="0">
                <a:latin typeface="Verdana" panose="020B0604030504040204" pitchFamily="34" charset="0"/>
              </a:rPr>
              <a:t>pectful		Joyful		Sorrowful</a:t>
            </a:r>
          </a:p>
          <a:p>
            <a:pPr marR="0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Shepherd		Leader		Courageous</a:t>
            </a:r>
          </a:p>
          <a:p>
            <a:pPr marR="0" rtl="0"/>
            <a:r>
              <a:rPr lang="en-US" sz="2400" b="1" dirty="0">
                <a:latin typeface="Verdana" panose="020B0604030504040204" pitchFamily="34" charset="0"/>
              </a:rPr>
              <a:t>Believer		Fearful		Fearless</a:t>
            </a:r>
          </a:p>
          <a:p>
            <a:pPr marR="0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Desperate		Prayerful		Musician		</a:t>
            </a:r>
          </a:p>
          <a:p>
            <a:pPr marR="0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Poet			</a:t>
            </a:r>
            <a:r>
              <a:rPr lang="en-US" sz="2400" b="1" dirty="0">
                <a:latin typeface="Verdana" panose="020B0604030504040204" pitchFamily="34" charset="0"/>
              </a:rPr>
              <a:t>Soldier		Obedient	</a:t>
            </a:r>
          </a:p>
          <a:p>
            <a:pPr marR="0" rtl="0"/>
            <a:r>
              <a:rPr lang="en-US" sz="2400" b="1" dirty="0">
                <a:latin typeface="Verdana" panose="020B0604030504040204" pitchFamily="34" charset="0"/>
              </a:rPr>
              <a:t>Forgiving		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Loyal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49F4CE-199C-34FE-2960-E45AC81C01CB}"/>
              </a:ext>
            </a:extLst>
          </p:cNvPr>
          <p:cNvSpPr txBox="1"/>
          <p:nvPr/>
        </p:nvSpPr>
        <p:spPr>
          <a:xfrm>
            <a:off x="2588348" y="4915852"/>
            <a:ext cx="996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Adulterer		Murderer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373625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FEEL SO DEFEATED (Psalm 60:1-5 &amp; 11-12)</a:t>
            </a:r>
          </a:p>
        </p:txBody>
      </p:sp>
    </p:spTree>
    <p:extLst>
      <p:ext uri="{BB962C8B-B14F-4D97-AF65-F5344CB8AC3E}">
        <p14:creationId xmlns:p14="http://schemas.microsoft.com/office/powerpoint/2010/main" val="626279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25" y="550606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290051" y="373625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FEEL SO DEFEATED (Psalm 60:1-5 &amp; 11-12)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3F8EA-2AAC-C368-3598-ED81E89A169E}"/>
              </a:ext>
            </a:extLst>
          </p:cNvPr>
          <p:cNvSpPr txBox="1"/>
          <p:nvPr/>
        </p:nvSpPr>
        <p:spPr>
          <a:xfrm>
            <a:off x="1900084" y="1784127"/>
            <a:ext cx="996007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O God, You have cast us off; You have broken us down; You have been displeased; Oh, restore us again! You have made the earth tremble; You have broken it; Heal its breaches, for it is shaking. You have shown Your people hard things; You have made us drink the wine of confusion. You have given a banner to those who fear You, That it may be displayed because of the truth. Selah That Your beloved may be delivered, Save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with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Your right hand, and hear me.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						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							Psalm 60:1-5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053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25" y="550606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290051" y="373625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FEEL SO DEFEATED (Psalm 60:1-5 &amp; 11-12)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3F8EA-2AAC-C368-3598-ED81E89A169E}"/>
              </a:ext>
            </a:extLst>
          </p:cNvPr>
          <p:cNvSpPr txBox="1"/>
          <p:nvPr/>
        </p:nvSpPr>
        <p:spPr>
          <a:xfrm>
            <a:off x="1858298" y="1519901"/>
            <a:ext cx="99600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Lament is not: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I don’t understand what is happening LORD, my faith is crumbling before my eyes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Lament is: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I trust you LORD with all my heart, but I don’t understand what </a:t>
            </a:r>
            <a:r>
              <a:rPr lang="en-US" sz="2400" b="1" dirty="0">
                <a:latin typeface="Verdana" panose="020B0604030504040204" pitchFamily="34" charset="0"/>
              </a:rPr>
              <a:t>... or why ... but I don’t have to understand – I trust you!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	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When we lament and pour out our heart before God, it 	becomes apparent how small our problems are 	compared to the magnitude of our God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87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25" y="550606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290051" y="373625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FEEL SO DEFEATED (Psalm 60:1-5 &amp; 11-12)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3F8EA-2AAC-C368-3598-ED81E89A169E}"/>
              </a:ext>
            </a:extLst>
          </p:cNvPr>
          <p:cNvSpPr txBox="1"/>
          <p:nvPr/>
        </p:nvSpPr>
        <p:spPr>
          <a:xfrm>
            <a:off x="1654277" y="2367622"/>
            <a:ext cx="99600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Give us help from trouble, For the help of man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useless. Through God we will do valiantly, For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it is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He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who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shall tread down our enemies.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						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							Psalm 60:11-12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15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25" y="550606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290051" y="373625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FEEL SO DEFEATED (Psalm 60:1-5 &amp; 11-12)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3F8EA-2AAC-C368-3598-ED81E89A169E}"/>
              </a:ext>
            </a:extLst>
          </p:cNvPr>
          <p:cNvSpPr txBox="1"/>
          <p:nvPr/>
        </p:nvSpPr>
        <p:spPr>
          <a:xfrm>
            <a:off x="1941871" y="2286817"/>
            <a:ext cx="99600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400" b="1" i="0" u="none" strike="noStrike" baseline="0">
                <a:latin typeface="Verdana" panose="020B0604030504040204" pitchFamily="34" charset="0"/>
              </a:rPr>
              <a:t>Zephaniah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3:17 </a:t>
            </a:r>
          </a:p>
          <a:p>
            <a:pPr marR="0" algn="l" rtl="0"/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The LORD your God in your midst, The Mighty One, will save; He will rejoice over you with gladness, He will quiet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you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with His love, He will rejoice over you with singing." </a:t>
            </a:r>
          </a:p>
        </p:txBody>
      </p:sp>
    </p:spTree>
    <p:extLst>
      <p:ext uri="{BB962C8B-B14F-4D97-AF65-F5344CB8AC3E}">
        <p14:creationId xmlns:p14="http://schemas.microsoft.com/office/powerpoint/2010/main" val="220364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401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Dreaming Outloud Pro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3</cp:revision>
  <dcterms:created xsi:type="dcterms:W3CDTF">2023-07-03T15:23:21Z</dcterms:created>
  <dcterms:modified xsi:type="dcterms:W3CDTF">2023-08-15T20:59:08Z</dcterms:modified>
</cp:coreProperties>
</file>