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450B"/>
    <a:srgbClr val="893709"/>
    <a:srgbClr val="A72D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Sproule" userId="c8dad340-932d-4df5-ab3a-be7029586225" providerId="ADAL" clId="{E29ABD49-1A60-44E5-8B65-E84F4A4EA858}"/>
    <pc:docChg chg="custSel addSld delSld modSld sldOrd">
      <pc:chgData name="David Sproule" userId="c8dad340-932d-4df5-ab3a-be7029586225" providerId="ADAL" clId="{E29ABD49-1A60-44E5-8B65-E84F4A4EA858}" dt="2023-07-16T20:27:30.854" v="430"/>
      <pc:docMkLst>
        <pc:docMk/>
      </pc:docMkLst>
      <pc:sldChg chg="modSp mod">
        <pc:chgData name="David Sproule" userId="c8dad340-932d-4df5-ab3a-be7029586225" providerId="ADAL" clId="{E29ABD49-1A60-44E5-8B65-E84F4A4EA858}" dt="2023-07-11T22:38:24.881" v="1" actId="20577"/>
        <pc:sldMkLst>
          <pc:docMk/>
          <pc:sldMk cId="839501631" sldId="256"/>
        </pc:sldMkLst>
        <pc:spChg chg="mod">
          <ac:chgData name="David Sproule" userId="c8dad340-932d-4df5-ab3a-be7029586225" providerId="ADAL" clId="{E29ABD49-1A60-44E5-8B65-E84F4A4EA858}" dt="2023-07-11T22:38:24.881" v="1" actId="20577"/>
          <ac:spMkLst>
            <pc:docMk/>
            <pc:sldMk cId="839501631" sldId="256"/>
            <ac:spMk id="2" creationId="{89C1CA97-E4A6-FCA5-7C5A-237577017A9E}"/>
          </ac:spMkLst>
        </pc:spChg>
      </pc:sldChg>
      <pc:sldChg chg="modSp mod modAnim">
        <pc:chgData name="David Sproule" userId="c8dad340-932d-4df5-ab3a-be7029586225" providerId="ADAL" clId="{E29ABD49-1A60-44E5-8B65-E84F4A4EA858}" dt="2023-07-16T17:03:05.346" v="294" actId="20577"/>
        <pc:sldMkLst>
          <pc:docMk/>
          <pc:sldMk cId="3614113530" sldId="257"/>
        </pc:sldMkLst>
        <pc:spChg chg="mod">
          <ac:chgData name="David Sproule" userId="c8dad340-932d-4df5-ab3a-be7029586225" providerId="ADAL" clId="{E29ABD49-1A60-44E5-8B65-E84F4A4EA858}" dt="2023-07-16T17:03:05.346" v="294" actId="20577"/>
          <ac:spMkLst>
            <pc:docMk/>
            <pc:sldMk cId="3614113530" sldId="257"/>
            <ac:spMk id="3" creationId="{0CAF674A-D9D8-8295-02DB-BA63870D8C77}"/>
          </ac:spMkLst>
        </pc:spChg>
        <pc:spChg chg="mod">
          <ac:chgData name="David Sproule" userId="c8dad340-932d-4df5-ab3a-be7029586225" providerId="ADAL" clId="{E29ABD49-1A60-44E5-8B65-E84F4A4EA858}" dt="2023-07-16T16:54:32.686" v="28" actId="20577"/>
          <ac:spMkLst>
            <pc:docMk/>
            <pc:sldMk cId="3614113530" sldId="257"/>
            <ac:spMk id="4" creationId="{71AC96A4-4E20-5BA5-B996-FAF91442A552}"/>
          </ac:spMkLst>
        </pc:spChg>
      </pc:sldChg>
      <pc:sldChg chg="modSp mod modAnim">
        <pc:chgData name="David Sproule" userId="c8dad340-932d-4df5-ab3a-be7029586225" providerId="ADAL" clId="{E29ABD49-1A60-44E5-8B65-E84F4A4EA858}" dt="2023-07-16T20:23:07.484" v="427"/>
        <pc:sldMkLst>
          <pc:docMk/>
          <pc:sldMk cId="741266698" sldId="258"/>
        </pc:sldMkLst>
        <pc:spChg chg="mod">
          <ac:chgData name="David Sproule" userId="c8dad340-932d-4df5-ab3a-be7029586225" providerId="ADAL" clId="{E29ABD49-1A60-44E5-8B65-E84F4A4EA858}" dt="2023-07-16T17:11:56.826" v="318" actId="115"/>
          <ac:spMkLst>
            <pc:docMk/>
            <pc:sldMk cId="741266698" sldId="258"/>
            <ac:spMk id="3" creationId="{0CAF674A-D9D8-8295-02DB-BA63870D8C77}"/>
          </ac:spMkLst>
        </pc:spChg>
        <pc:spChg chg="mod">
          <ac:chgData name="David Sproule" userId="c8dad340-932d-4df5-ab3a-be7029586225" providerId="ADAL" clId="{E29ABD49-1A60-44E5-8B65-E84F4A4EA858}" dt="2023-07-16T17:06:37.431" v="299"/>
          <ac:spMkLst>
            <pc:docMk/>
            <pc:sldMk cId="741266698" sldId="258"/>
            <ac:spMk id="4" creationId="{71AC96A4-4E20-5BA5-B996-FAF91442A552}"/>
          </ac:spMkLst>
        </pc:spChg>
      </pc:sldChg>
      <pc:sldChg chg="del">
        <pc:chgData name="David Sproule" userId="c8dad340-932d-4df5-ab3a-be7029586225" providerId="ADAL" clId="{E29ABD49-1A60-44E5-8B65-E84F4A4EA858}" dt="2023-07-16T17:12:51.480" v="319" actId="2696"/>
        <pc:sldMkLst>
          <pc:docMk/>
          <pc:sldMk cId="2434061312" sldId="259"/>
        </pc:sldMkLst>
      </pc:sldChg>
      <pc:sldChg chg="addSp delSp modSp mod delAnim">
        <pc:chgData name="David Sproule" userId="c8dad340-932d-4df5-ab3a-be7029586225" providerId="ADAL" clId="{E29ABD49-1A60-44E5-8B65-E84F4A4EA858}" dt="2023-07-16T17:25:37.977" v="417" actId="20577"/>
        <pc:sldMkLst>
          <pc:docMk/>
          <pc:sldMk cId="3080452997" sldId="260"/>
        </pc:sldMkLst>
        <pc:spChg chg="del">
          <ac:chgData name="David Sproule" userId="c8dad340-932d-4df5-ab3a-be7029586225" providerId="ADAL" clId="{E29ABD49-1A60-44E5-8B65-E84F4A4EA858}" dt="2023-07-16T17:23:35.290" v="350" actId="478"/>
          <ac:spMkLst>
            <pc:docMk/>
            <pc:sldMk cId="3080452997" sldId="260"/>
            <ac:spMk id="3" creationId="{0CAF674A-D9D8-8295-02DB-BA63870D8C77}"/>
          </ac:spMkLst>
        </pc:spChg>
        <pc:spChg chg="del mod">
          <ac:chgData name="David Sproule" userId="c8dad340-932d-4df5-ab3a-be7029586225" providerId="ADAL" clId="{E29ABD49-1A60-44E5-8B65-E84F4A4EA858}" dt="2023-07-16T17:23:32.610" v="349" actId="478"/>
          <ac:spMkLst>
            <pc:docMk/>
            <pc:sldMk cId="3080452997" sldId="260"/>
            <ac:spMk id="4" creationId="{71AC96A4-4E20-5BA5-B996-FAF91442A552}"/>
          </ac:spMkLst>
        </pc:spChg>
        <pc:spChg chg="mod">
          <ac:chgData name="David Sproule" userId="c8dad340-932d-4df5-ab3a-be7029586225" providerId="ADAL" clId="{E29ABD49-1A60-44E5-8B65-E84F4A4EA858}" dt="2023-07-16T17:25:37.977" v="417" actId="20577"/>
          <ac:spMkLst>
            <pc:docMk/>
            <pc:sldMk cId="3080452997" sldId="260"/>
            <ac:spMk id="5" creationId="{EF268A04-2D7B-DB26-B2E0-E5D3D38E20F0}"/>
          </ac:spMkLst>
        </pc:spChg>
        <pc:spChg chg="add del mod">
          <ac:chgData name="David Sproule" userId="c8dad340-932d-4df5-ab3a-be7029586225" providerId="ADAL" clId="{E29ABD49-1A60-44E5-8B65-E84F4A4EA858}" dt="2023-07-16T17:23:37.465" v="351" actId="478"/>
          <ac:spMkLst>
            <pc:docMk/>
            <pc:sldMk cId="3080452997" sldId="260"/>
            <ac:spMk id="7" creationId="{F6099279-9F66-09D0-CEDB-C55FC6D22780}"/>
          </ac:spMkLst>
        </pc:spChg>
      </pc:sldChg>
      <pc:sldChg chg="modSp add modTransition modAnim">
        <pc:chgData name="David Sproule" userId="c8dad340-932d-4df5-ab3a-be7029586225" providerId="ADAL" clId="{E29ABD49-1A60-44E5-8B65-E84F4A4EA858}" dt="2023-07-16T20:26:03.937" v="429"/>
        <pc:sldMkLst>
          <pc:docMk/>
          <pc:sldMk cId="670302188" sldId="261"/>
        </pc:sldMkLst>
        <pc:spChg chg="mod">
          <ac:chgData name="David Sproule" userId="c8dad340-932d-4df5-ab3a-be7029586225" providerId="ADAL" clId="{E29ABD49-1A60-44E5-8B65-E84F4A4EA858}" dt="2023-07-16T17:16:02.651" v="328" actId="115"/>
          <ac:spMkLst>
            <pc:docMk/>
            <pc:sldMk cId="670302188" sldId="261"/>
            <ac:spMk id="3" creationId="{0CAF674A-D9D8-8295-02DB-BA63870D8C77}"/>
          </ac:spMkLst>
        </pc:spChg>
      </pc:sldChg>
      <pc:sldChg chg="modSp add mod ord modTransition modAnim">
        <pc:chgData name="David Sproule" userId="c8dad340-932d-4df5-ab3a-be7029586225" providerId="ADAL" clId="{E29ABD49-1A60-44E5-8B65-E84F4A4EA858}" dt="2023-07-16T20:27:30.854" v="430"/>
        <pc:sldMkLst>
          <pc:docMk/>
          <pc:sldMk cId="1494101321" sldId="262"/>
        </pc:sldMkLst>
        <pc:spChg chg="mod">
          <ac:chgData name="David Sproule" userId="c8dad340-932d-4df5-ab3a-be7029586225" providerId="ADAL" clId="{E29ABD49-1A60-44E5-8B65-E84F4A4EA858}" dt="2023-07-16T17:20:37.995" v="347" actId="115"/>
          <ac:spMkLst>
            <pc:docMk/>
            <pc:sldMk cId="1494101321" sldId="262"/>
            <ac:spMk id="3" creationId="{0CAF674A-D9D8-8295-02DB-BA63870D8C7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ilhouette of a person and sheep&#10;&#10;Description automatically generated with low confidence">
            <a:extLst>
              <a:ext uri="{FF2B5EF4-FFF2-40B4-BE49-F238E27FC236}">
                <a16:creationId xmlns:a16="http://schemas.microsoft.com/office/drawing/2014/main" id="{C14731D3-B99E-591E-3539-3EA153F1F3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BD7CD5-3234-20C8-DF23-2553635DE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854" y="5892071"/>
            <a:ext cx="9630032" cy="830005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41084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03728-F503-CA18-6F8B-CD84A920F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EAA521-6B61-E424-99BA-F6192B7A53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D79213-D11A-B502-6AC4-AD16A165B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DA554-D091-1EBE-EB36-C54CC33CB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C0445-D40D-D058-F89C-45F477B57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95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D3B0DB-98A3-174B-57C0-227D9B1D87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DDCFD0-DDBE-6BDA-5F92-613E62A7A8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A986B-44DD-A2DA-4023-A02519235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58816-3D6B-B3FE-E751-01B852D87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DF8D1-3787-A3DE-6691-9DD588E0E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92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ext, screenshot, mammal, silhouette&#10;&#10;Description automatically generated">
            <a:extLst>
              <a:ext uri="{FF2B5EF4-FFF2-40B4-BE49-F238E27FC236}">
                <a16:creationId xmlns:a16="http://schemas.microsoft.com/office/drawing/2014/main" id="{C2827F6D-4026-734B-92A0-2C4492A1D6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D54D40D-C58E-0940-FC7A-D22DA8A57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373" y="700575"/>
            <a:ext cx="11681254" cy="601362"/>
          </a:xfrm>
          <a:solidFill>
            <a:srgbClr val="AD450B"/>
          </a:solidFill>
        </p:spPr>
        <p:txBody>
          <a:bodyPr/>
          <a:lstStyle>
            <a:lvl1pPr algn="ctr"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F77DE-B66E-2921-6F88-AE39E97F5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401417"/>
            <a:ext cx="11810731" cy="5456583"/>
          </a:xfrm>
        </p:spPr>
        <p:txBody>
          <a:bodyPr/>
          <a:lstStyle>
            <a:lvl1pPr marL="396875" indent="-396875">
              <a:buFont typeface="+mj-lt"/>
              <a:buAutoNum type="arabicPeriod"/>
              <a:defRPr b="1">
                <a:effectLst>
                  <a:glow rad="63500">
                    <a:schemeClr val="bg1"/>
                  </a:glow>
                </a:effectLst>
              </a:defRPr>
            </a:lvl1pPr>
            <a:lvl2pPr marL="804863" indent="-407988">
              <a:buFont typeface="+mj-lt"/>
              <a:buAutoNum type="alphaLcPeriod"/>
              <a:defRPr b="1">
                <a:effectLst>
                  <a:glow rad="63500">
                    <a:schemeClr val="bg1"/>
                  </a:glow>
                </a:effectLst>
              </a:defRPr>
            </a:lvl2pPr>
            <a:lvl3pPr marL="1262063" indent="-457200">
              <a:buFont typeface="+mj-lt"/>
              <a:buAutoNum type="romanLcPeriod"/>
              <a:defRPr b="1">
                <a:effectLst>
                  <a:glow rad="63500">
                    <a:schemeClr val="bg1"/>
                  </a:glow>
                </a:effectLst>
              </a:defRPr>
            </a:lvl3pPr>
            <a:lvl4pPr>
              <a:defRPr b="1">
                <a:effectLst>
                  <a:glow rad="63500">
                    <a:schemeClr val="bg1"/>
                  </a:glow>
                </a:effectLst>
              </a:defRPr>
            </a:lvl4pPr>
            <a:lvl5pPr>
              <a:defRPr b="1">
                <a:effectLst>
                  <a:glow rad="63500">
                    <a:schemeClr val="bg1"/>
                  </a:glow>
                </a:effectLst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20437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CF9BB-F9F5-328B-1703-72D7875B4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314D39-59F3-44D6-7232-57AA26DED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3FABE1-A2F3-D6AB-3D67-C5BF9DBAE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829B6-2BAD-15D0-7125-EB30F888F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49972-030E-4B44-8DD1-BECD405F8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755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C5793-ACF0-5912-D562-5F049400B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A8A9E-B115-8950-F6B1-F215187FFF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9D5372-1488-B801-D249-920EECC046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1D4829-384A-8244-BC5B-EC699C1BB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E13588-F651-0F37-0CFB-F6ABC4EA2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A71DC1-F2B3-E3FF-C945-4E12DD7EC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30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06B1D-13BB-EA34-6E07-610205BBB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D35EB4-542A-6260-A575-5EA0CA276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EFA8D5-CA11-BE8B-2608-2E61E8732E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65C326-3546-5B2B-B936-A07A947547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9724C4-5E14-03CB-3687-F3F7092187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450143-62D7-AF9B-0040-9F347CBF8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C01D39-98D3-9B83-7B9C-A367CFB1F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2C9F75-B047-9CCA-386E-7302BEC66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38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B9EBE-6496-7D8C-EDED-3EF4823B7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6FE9FB-1814-D78C-98ED-2BB308D50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2E3368-5742-F564-480D-02A13D98E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21FD3C-5B9D-DF75-9BB9-035084E66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2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4D3C8F-3AB6-BB20-7B6C-947448A47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7A1BA3-EC0A-5EDF-D08E-946748703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F2196D-DA6D-FB34-90A2-2E4501DA4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8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FC81B-4E75-2029-ACBA-9AC2C91BC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C15D9-71FC-17D5-541E-2F7EE1253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E1D9FD-9494-0CB0-5C9D-0A91B37860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D844C9-A257-0F41-AE06-32266DBCC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51EFB-C8B2-5CC7-D6DD-0973D9CAE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FA79AA-8A07-CE15-919F-77444AD5B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017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77F6C-E77B-35D1-6828-F8B3D5916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505BC3-2B75-6266-DC6D-687AADF998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8D4906-8092-CA30-759E-3F8FFC9C00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15FB3-9D90-1305-7E9D-AA19C2BD6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CB9924-4765-93D7-A524-76C32B674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D011B6-AA39-8090-0F19-BFF07E69A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37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94ACD5-DBF9-F48C-3A42-0F2170E80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264C16-23D8-6A6D-DD1E-B43941B2C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A02E5-84F5-AF1C-2245-C828BAA657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B1E6F-1179-4A18-837E-A04DA3872D1D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ED895-4487-F26F-C662-0C8F414EF6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FF073-4473-99B0-6ABC-8620F2E9D7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833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1CA97-E4A6-FCA5-7C5A-237577017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549" y="5714998"/>
            <a:ext cx="9630032" cy="101379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800" u="sng" dirty="0"/>
              <a:t>Lesson 2</a:t>
            </a:r>
            <a:r>
              <a:rPr lang="en-US" sz="2800" dirty="0"/>
              <a:t>:</a:t>
            </a:r>
            <a:br>
              <a:rPr lang="en-US" sz="2800" dirty="0"/>
            </a:br>
            <a:r>
              <a:rPr lang="en-US" dirty="0"/>
              <a:t>Biblical Role Models for Today’s Leaders (Part 2)</a:t>
            </a:r>
          </a:p>
        </p:txBody>
      </p:sp>
    </p:spTree>
    <p:extLst>
      <p:ext uri="{BB962C8B-B14F-4D97-AF65-F5344CB8AC3E}">
        <p14:creationId xmlns:p14="http://schemas.microsoft.com/office/powerpoint/2010/main" val="839501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Biblical Role Models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2012724"/>
            <a:ext cx="11810731" cy="484527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Nehemiah was concerned with the </a:t>
            </a:r>
            <a:r>
              <a:rPr lang="en-US" u="sng" dirty="0"/>
              <a:t>welfare</a:t>
            </a:r>
            <a:r>
              <a:rPr lang="en-US" dirty="0"/>
              <a:t> of his brethren (Neh. 1:2).</a:t>
            </a:r>
          </a:p>
          <a:p>
            <a:r>
              <a:rPr lang="en-US" dirty="0"/>
              <a:t>Nehemiah had a heart of </a:t>
            </a:r>
            <a:r>
              <a:rPr lang="en-US" u="sng" dirty="0"/>
              <a:t>compassion</a:t>
            </a:r>
            <a:r>
              <a:rPr lang="en-US" dirty="0"/>
              <a:t> (Neh. 1:1-4).</a:t>
            </a:r>
          </a:p>
          <a:p>
            <a:r>
              <a:rPr lang="en-US" dirty="0"/>
              <a:t>Nehemiah believed in the </a:t>
            </a:r>
            <a:r>
              <a:rPr lang="en-US" u="sng" dirty="0"/>
              <a:t>power of prayer</a:t>
            </a:r>
            <a:r>
              <a:rPr lang="en-US" dirty="0"/>
              <a:t> (Neh. 1:4-11).</a:t>
            </a:r>
          </a:p>
          <a:p>
            <a:r>
              <a:rPr lang="en-US" dirty="0"/>
              <a:t>Nehemiah </a:t>
            </a:r>
            <a:r>
              <a:rPr lang="en-US" u="sng" dirty="0"/>
              <a:t>forgot</a:t>
            </a:r>
            <a:r>
              <a:rPr lang="en-US" dirty="0"/>
              <a:t> himself (Neh. 2:1-8).</a:t>
            </a:r>
          </a:p>
          <a:p>
            <a:r>
              <a:rPr lang="en-US" dirty="0"/>
              <a:t>Nehemiah was wise enough to </a:t>
            </a:r>
            <a:r>
              <a:rPr lang="en-US" u="sng" dirty="0"/>
              <a:t>survey the situation</a:t>
            </a:r>
            <a:r>
              <a:rPr lang="en-US" dirty="0"/>
              <a:t> (Neh. 2:13, 17).</a:t>
            </a:r>
          </a:p>
          <a:p>
            <a:r>
              <a:rPr lang="en-US" dirty="0"/>
              <a:t>Nehemiah appealed for </a:t>
            </a:r>
            <a:r>
              <a:rPr lang="en-US" u="sng" dirty="0"/>
              <a:t>helpers</a:t>
            </a:r>
            <a:r>
              <a:rPr lang="en-US" dirty="0"/>
              <a:t> (Neh. 2:17).</a:t>
            </a:r>
          </a:p>
          <a:p>
            <a:r>
              <a:rPr lang="en-US" dirty="0"/>
              <a:t>Nehemiah was concerned about the </a:t>
            </a:r>
            <a:r>
              <a:rPr lang="en-US" u="sng" dirty="0"/>
              <a:t>image</a:t>
            </a:r>
            <a:r>
              <a:rPr lang="en-US" dirty="0"/>
              <a:t> of God’s people (Neh. 2:17).</a:t>
            </a:r>
          </a:p>
          <a:p>
            <a:r>
              <a:rPr lang="en-US" dirty="0"/>
              <a:t>Nehemiah would </a:t>
            </a:r>
            <a:r>
              <a:rPr lang="en-US" u="sng" dirty="0"/>
              <a:t>not be stopped</a:t>
            </a:r>
            <a:r>
              <a:rPr lang="en-US" dirty="0"/>
              <a:t> by opposition (Neh. 2:19; 4:1-9).</a:t>
            </a:r>
          </a:p>
          <a:p>
            <a:r>
              <a:rPr lang="en-US" dirty="0"/>
              <a:t>Nehemiah took God </a:t>
            </a:r>
            <a:r>
              <a:rPr lang="en-US" u="sng" dirty="0"/>
              <a:t>into his plans</a:t>
            </a:r>
            <a:r>
              <a:rPr lang="en-US" dirty="0"/>
              <a:t> (Neh. 2:20; 4:20).</a:t>
            </a:r>
          </a:p>
          <a:p>
            <a:r>
              <a:rPr lang="en-US" dirty="0"/>
              <a:t>Nehemiah would not </a:t>
            </a:r>
            <a:r>
              <a:rPr lang="en-US" u="sng" dirty="0"/>
              <a:t>compromise</a:t>
            </a:r>
            <a:r>
              <a:rPr lang="en-US" dirty="0"/>
              <a:t> (Neh. 6:2-4).</a:t>
            </a:r>
          </a:p>
          <a:p>
            <a:r>
              <a:rPr lang="en-US" dirty="0"/>
              <a:t>Nehemiah was </a:t>
            </a:r>
            <a:r>
              <a:rPr lang="en-US" u="sng" dirty="0"/>
              <a:t>humble</a:t>
            </a:r>
            <a:r>
              <a:rPr lang="en-US" dirty="0"/>
              <a:t> (Neh. 2:20; 4:6; 6:16).</a:t>
            </a:r>
          </a:p>
          <a:p>
            <a:r>
              <a:rPr lang="en-US" dirty="0"/>
              <a:t>Nehemiah continued to </a:t>
            </a:r>
            <a:r>
              <a:rPr lang="en-US" u="sng" dirty="0"/>
              <a:t>encourage</a:t>
            </a:r>
            <a:r>
              <a:rPr lang="en-US" dirty="0"/>
              <a:t> (Neh. 4:20; 2:20).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1AC96A4-4E20-5BA5-B996-FAF91442A552}"/>
              </a:ext>
            </a:extLst>
          </p:cNvPr>
          <p:cNvSpPr txBox="1">
            <a:spLocks/>
          </p:cNvSpPr>
          <p:nvPr/>
        </p:nvSpPr>
        <p:spPr>
          <a:xfrm>
            <a:off x="255373" y="1356649"/>
            <a:ext cx="11681254" cy="6013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effectLst>
                  <a:glow rad="63500">
                    <a:schemeClr val="bg1"/>
                  </a:glow>
                </a:effectLst>
              </a:rPr>
              <a:t>Nehemiah:  The 52-Day Leader</a:t>
            </a:r>
            <a:endParaRPr lang="en-US" u="sng" dirty="0">
              <a:solidFill>
                <a:schemeClr val="tx1"/>
              </a:solidFill>
              <a:effectLst>
                <a:glow rad="63500">
                  <a:schemeClr val="bg1"/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411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Biblical Role Models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2012724"/>
            <a:ext cx="11810731" cy="4845276"/>
          </a:xfrm>
        </p:spPr>
        <p:txBody>
          <a:bodyPr>
            <a:normAutofit/>
          </a:bodyPr>
          <a:lstStyle/>
          <a:p>
            <a:r>
              <a:rPr lang="en-US" dirty="0"/>
              <a:t>Paul exercised a proper “</a:t>
            </a:r>
            <a:r>
              <a:rPr lang="en-US" u="sng" dirty="0"/>
              <a:t>manner</a:t>
            </a:r>
            <a:r>
              <a:rPr lang="en-US" dirty="0"/>
              <a:t>” in his leading.</a:t>
            </a:r>
          </a:p>
          <a:p>
            <a:pPr lvl="1"/>
            <a:r>
              <a:rPr lang="en-US" dirty="0"/>
              <a:t>Devotion, </a:t>
            </a:r>
            <a:r>
              <a:rPr lang="en-US" u="sng" dirty="0"/>
              <a:t>care</a:t>
            </a:r>
            <a:r>
              <a:rPr lang="en-US" dirty="0"/>
              <a:t>, interest, </a:t>
            </a:r>
            <a:r>
              <a:rPr lang="en-US" u="sng" dirty="0"/>
              <a:t>gentleness</a:t>
            </a:r>
            <a:r>
              <a:rPr lang="en-US" dirty="0"/>
              <a:t>, tenderness &amp; </a:t>
            </a:r>
            <a:r>
              <a:rPr lang="en-US" u="sng" dirty="0"/>
              <a:t>commitment</a:t>
            </a:r>
            <a:r>
              <a:rPr lang="en-US" dirty="0"/>
              <a:t>.</a:t>
            </a:r>
          </a:p>
          <a:p>
            <a:r>
              <a:rPr lang="en-US" dirty="0"/>
              <a:t>Paul had proper “</a:t>
            </a:r>
            <a:r>
              <a:rPr lang="en-US" u="sng" dirty="0"/>
              <a:t>motives</a:t>
            </a:r>
            <a:r>
              <a:rPr lang="en-US" dirty="0"/>
              <a:t>” in his leading.</a:t>
            </a:r>
          </a:p>
          <a:p>
            <a:pPr lvl="1"/>
            <a:r>
              <a:rPr lang="en-US" dirty="0"/>
              <a:t>His motives were pure and genuine.</a:t>
            </a:r>
          </a:p>
          <a:p>
            <a:pPr lvl="1"/>
            <a:r>
              <a:rPr lang="en-US" dirty="0"/>
              <a:t>If leaders can please men </a:t>
            </a:r>
            <a:r>
              <a:rPr lang="en-US" u="sng" dirty="0"/>
              <a:t>after pleasing the Lord</a:t>
            </a:r>
            <a:r>
              <a:rPr lang="en-US" dirty="0"/>
              <a:t>, all is well.</a:t>
            </a:r>
          </a:p>
          <a:p>
            <a:r>
              <a:rPr lang="en-US" dirty="0"/>
              <a:t>Paul had the proper “message” in his leading.</a:t>
            </a:r>
          </a:p>
          <a:p>
            <a:pPr lvl="1"/>
            <a:r>
              <a:rPr lang="en-US" dirty="0"/>
              <a:t>The gospel was his </a:t>
            </a:r>
            <a:r>
              <a:rPr lang="en-US" u="sng" dirty="0"/>
              <a:t>exclusive</a:t>
            </a:r>
            <a:r>
              <a:rPr lang="en-US" dirty="0"/>
              <a:t> message.</a:t>
            </a:r>
          </a:p>
          <a:p>
            <a:pPr lvl="1"/>
            <a:r>
              <a:rPr lang="en-US" dirty="0"/>
              <a:t>See that the flock is properly fed the milk and the meat </a:t>
            </a:r>
            <a:r>
              <a:rPr lang="en-US" u="sng" dirty="0"/>
              <a:t>of the Word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Christians are no stronger than their </a:t>
            </a:r>
            <a:r>
              <a:rPr lang="en-US" u="sng" dirty="0"/>
              <a:t>diet</a:t>
            </a:r>
            <a:r>
              <a:rPr lang="en-US" dirty="0"/>
              <a:t>.</a:t>
            </a:r>
          </a:p>
          <a:p>
            <a:r>
              <a:rPr lang="en-US" dirty="0"/>
              <a:t>Paul used proper “</a:t>
            </a:r>
            <a:r>
              <a:rPr lang="en-US" u="sng" dirty="0"/>
              <a:t>methods</a:t>
            </a:r>
            <a:r>
              <a:rPr lang="en-US" dirty="0"/>
              <a:t>” in his leading.</a:t>
            </a:r>
          </a:p>
          <a:p>
            <a:pPr lvl="1"/>
            <a:r>
              <a:rPr lang="en-US" dirty="0"/>
              <a:t>He exhorted, comforted and charged.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1AC96A4-4E20-5BA5-B996-FAF91442A552}"/>
              </a:ext>
            </a:extLst>
          </p:cNvPr>
          <p:cNvSpPr txBox="1">
            <a:spLocks/>
          </p:cNvSpPr>
          <p:nvPr/>
        </p:nvSpPr>
        <p:spPr>
          <a:xfrm>
            <a:off x="0" y="1356649"/>
            <a:ext cx="12192000" cy="6013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effectLst>
                  <a:glow rad="63500">
                    <a:schemeClr val="bg1"/>
                  </a:glow>
                </a:effectLst>
              </a:rPr>
              <a:t>Paul: One of God’s Greatest Leaders</a:t>
            </a:r>
            <a:endParaRPr lang="en-US" u="sng" dirty="0">
              <a:solidFill>
                <a:schemeClr val="tx1"/>
              </a:solidFill>
              <a:effectLst>
                <a:glow rad="63500">
                  <a:schemeClr val="bg1"/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1266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Biblical Role Models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2012724"/>
            <a:ext cx="11810731" cy="4845276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 startAt="5"/>
            </a:pPr>
            <a:r>
              <a:rPr lang="en-US" dirty="0"/>
              <a:t>Paul lived a proper “</a:t>
            </a:r>
            <a:r>
              <a:rPr lang="en-US" u="sng" dirty="0"/>
              <a:t>mode</a:t>
            </a:r>
            <a:r>
              <a:rPr lang="en-US" dirty="0"/>
              <a:t>” in his leading.</a:t>
            </a:r>
          </a:p>
          <a:p>
            <a:pPr lvl="1"/>
            <a:r>
              <a:rPr lang="en-US" dirty="0"/>
              <a:t>Three adverbs of behavior:  </a:t>
            </a:r>
            <a:r>
              <a:rPr lang="en-US" u="sng" dirty="0"/>
              <a:t>devoutly, justly and blamelessly</a:t>
            </a:r>
          </a:p>
          <a:p>
            <a:pPr>
              <a:buAutoNum type="arabicPeriod" startAt="5"/>
            </a:pPr>
            <a:r>
              <a:rPr lang="en-US" dirty="0"/>
              <a:t>Paul had the proper “</a:t>
            </a:r>
            <a:r>
              <a:rPr lang="en-US" u="sng" dirty="0"/>
              <a:t>motivation</a:t>
            </a:r>
            <a:r>
              <a:rPr lang="en-US" dirty="0"/>
              <a:t>” in his leading.</a:t>
            </a:r>
          </a:p>
          <a:p>
            <a:pPr lvl="1"/>
            <a:r>
              <a:rPr lang="en-US" dirty="0"/>
              <a:t>He counted himself a </a:t>
            </a:r>
            <a:r>
              <a:rPr lang="en-US" u="sng" dirty="0"/>
              <a:t>steward</a:t>
            </a:r>
            <a:r>
              <a:rPr lang="en-US" dirty="0"/>
              <a:t> and trustee.</a:t>
            </a:r>
          </a:p>
          <a:p>
            <a:pPr lvl="1"/>
            <a:r>
              <a:rPr lang="en-US" dirty="0"/>
              <a:t>Accordingly, he knew there was an accounting day coming.</a:t>
            </a:r>
          </a:p>
          <a:p>
            <a:pPr lvl="1"/>
            <a:r>
              <a:rPr lang="en-US" dirty="0"/>
              <a:t>Living in </a:t>
            </a:r>
            <a:r>
              <a:rPr lang="en-US" u="sng" dirty="0"/>
              <a:t>view of the judgment</a:t>
            </a:r>
            <a:r>
              <a:rPr lang="en-US" dirty="0"/>
              <a:t> will make a big difference in the way leaders fulfill their responsibilities.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1AC96A4-4E20-5BA5-B996-FAF91442A552}"/>
              </a:ext>
            </a:extLst>
          </p:cNvPr>
          <p:cNvSpPr txBox="1">
            <a:spLocks/>
          </p:cNvSpPr>
          <p:nvPr/>
        </p:nvSpPr>
        <p:spPr>
          <a:xfrm>
            <a:off x="0" y="1356649"/>
            <a:ext cx="12192000" cy="6013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effectLst>
                  <a:glow rad="63500">
                    <a:schemeClr val="bg1"/>
                  </a:glow>
                </a:effectLst>
              </a:rPr>
              <a:t>Paul: One of God’s Greatest Leaders</a:t>
            </a:r>
            <a:endParaRPr lang="en-US" u="sng" dirty="0">
              <a:solidFill>
                <a:schemeClr val="tx1"/>
              </a:solidFill>
              <a:effectLst>
                <a:glow rad="63500">
                  <a:schemeClr val="bg1"/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03021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Biblical Role Models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2012724"/>
            <a:ext cx="11810731" cy="4845276"/>
          </a:xfrm>
        </p:spPr>
        <p:txBody>
          <a:bodyPr>
            <a:normAutofit fontScale="92500" lnSpcReduction="20000"/>
          </a:bodyPr>
          <a:lstStyle/>
          <a:p>
            <a:pPr>
              <a:buFont typeface="+mj-lt"/>
              <a:buAutoNum type="arabicPeriod" startAt="7"/>
            </a:pPr>
            <a:r>
              <a:rPr lang="en-US" dirty="0"/>
              <a:t>Paul was a leader who was </a:t>
            </a:r>
            <a:r>
              <a:rPr lang="en-US" u="sng" dirty="0"/>
              <a:t>exemplary</a:t>
            </a:r>
            <a:r>
              <a:rPr lang="en-US" dirty="0"/>
              <a:t> (Acts 20:18, 35).</a:t>
            </a:r>
          </a:p>
          <a:p>
            <a:pPr>
              <a:buAutoNum type="arabicPeriod" startAt="7"/>
            </a:pPr>
            <a:r>
              <a:rPr lang="en-US" dirty="0"/>
              <a:t>Paul was a leader who was </a:t>
            </a:r>
            <a:r>
              <a:rPr lang="en-US" u="sng" dirty="0"/>
              <a:t>serving</a:t>
            </a:r>
            <a:r>
              <a:rPr lang="en-US" dirty="0"/>
              <a:t> (Acts 20:19, 24).</a:t>
            </a:r>
          </a:p>
          <a:p>
            <a:pPr>
              <a:buAutoNum type="arabicPeriod" startAt="7"/>
            </a:pPr>
            <a:r>
              <a:rPr lang="en-US" dirty="0"/>
              <a:t>Paul was a leader who was </a:t>
            </a:r>
            <a:r>
              <a:rPr lang="en-US" u="sng" dirty="0"/>
              <a:t>humble</a:t>
            </a:r>
            <a:r>
              <a:rPr lang="en-US" dirty="0"/>
              <a:t> (Acts 20:19).</a:t>
            </a:r>
          </a:p>
          <a:p>
            <a:pPr>
              <a:buAutoNum type="arabicPeriod" startAt="7"/>
            </a:pPr>
            <a:r>
              <a:rPr lang="en-US" dirty="0"/>
              <a:t>Paul was a leader who was </a:t>
            </a:r>
            <a:r>
              <a:rPr lang="en-US" u="sng" dirty="0"/>
              <a:t>compassionate</a:t>
            </a:r>
            <a:r>
              <a:rPr lang="en-US" dirty="0"/>
              <a:t> (Acts 20:19).</a:t>
            </a:r>
          </a:p>
          <a:p>
            <a:pPr>
              <a:buAutoNum type="arabicPeriod" startAt="7"/>
            </a:pPr>
            <a:r>
              <a:rPr lang="en-US" dirty="0"/>
              <a:t>Paul was a leader who was </a:t>
            </a:r>
            <a:r>
              <a:rPr lang="en-US" u="sng" dirty="0"/>
              <a:t>loyal and faithful</a:t>
            </a:r>
            <a:r>
              <a:rPr lang="en-US" dirty="0"/>
              <a:t> (Acts 20:20, 24).</a:t>
            </a:r>
          </a:p>
          <a:p>
            <a:pPr>
              <a:buAutoNum type="arabicPeriod" startAt="7"/>
            </a:pPr>
            <a:r>
              <a:rPr lang="en-US" dirty="0"/>
              <a:t>Paul was a leader who was </a:t>
            </a:r>
            <a:r>
              <a:rPr lang="en-US" u="sng" dirty="0"/>
              <a:t>impartial</a:t>
            </a:r>
            <a:r>
              <a:rPr lang="en-US" dirty="0"/>
              <a:t> (Acts 20:21).</a:t>
            </a:r>
          </a:p>
          <a:p>
            <a:pPr>
              <a:buAutoNum type="arabicPeriod" startAt="7"/>
            </a:pPr>
            <a:r>
              <a:rPr lang="en-US" dirty="0"/>
              <a:t>Paul was a leader who was </a:t>
            </a:r>
            <a:r>
              <a:rPr lang="en-US" u="sng" dirty="0"/>
              <a:t>fearless</a:t>
            </a:r>
            <a:r>
              <a:rPr lang="en-US" dirty="0"/>
              <a:t> (Acts 20:23-24).</a:t>
            </a:r>
          </a:p>
          <a:p>
            <a:pPr>
              <a:buAutoNum type="arabicPeriod" startAt="7"/>
            </a:pPr>
            <a:r>
              <a:rPr lang="en-US" dirty="0"/>
              <a:t>Paul was a leader who was </a:t>
            </a:r>
            <a:r>
              <a:rPr lang="en-US" u="sng" dirty="0"/>
              <a:t>tireless</a:t>
            </a:r>
            <a:r>
              <a:rPr lang="en-US" dirty="0"/>
              <a:t> (Acts 20:31).</a:t>
            </a:r>
          </a:p>
          <a:p>
            <a:pPr>
              <a:buAutoNum type="arabicPeriod" startAt="7"/>
            </a:pPr>
            <a:r>
              <a:rPr lang="en-US" dirty="0"/>
              <a:t>Paul was a leader who was </a:t>
            </a:r>
            <a:r>
              <a:rPr lang="en-US" u="sng" dirty="0"/>
              <a:t>free of greed</a:t>
            </a:r>
            <a:r>
              <a:rPr lang="en-US" dirty="0"/>
              <a:t> (Acts 20:33).</a:t>
            </a:r>
          </a:p>
          <a:p>
            <a:pPr>
              <a:buAutoNum type="arabicPeriod" startAt="7"/>
            </a:pPr>
            <a:r>
              <a:rPr lang="en-US" dirty="0"/>
              <a:t>Paul was a leader who was </a:t>
            </a:r>
            <a:r>
              <a:rPr lang="en-US" u="sng" dirty="0"/>
              <a:t>industrious</a:t>
            </a:r>
            <a:r>
              <a:rPr lang="en-US" dirty="0"/>
              <a:t> (Acts 20:35).</a:t>
            </a:r>
          </a:p>
          <a:p>
            <a:pPr>
              <a:buAutoNum type="arabicPeriod" startAt="7"/>
            </a:pPr>
            <a:r>
              <a:rPr lang="en-US" dirty="0"/>
              <a:t>Paul was a leader who was </a:t>
            </a:r>
            <a:r>
              <a:rPr lang="en-US" u="sng" dirty="0"/>
              <a:t>benevolent</a:t>
            </a:r>
            <a:r>
              <a:rPr lang="en-US" dirty="0"/>
              <a:t> (Acts 20:35).</a:t>
            </a:r>
          </a:p>
          <a:p>
            <a:pPr>
              <a:buAutoNum type="arabicPeriod" startAt="7"/>
            </a:pPr>
            <a:r>
              <a:rPr lang="en-US" dirty="0"/>
              <a:t>Paul was a leader who was </a:t>
            </a:r>
            <a:r>
              <a:rPr lang="en-US" u="sng" dirty="0"/>
              <a:t>prayerful</a:t>
            </a:r>
            <a:r>
              <a:rPr lang="en-US" dirty="0"/>
              <a:t> (Acts 20:36).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1AC96A4-4E20-5BA5-B996-FAF91442A552}"/>
              </a:ext>
            </a:extLst>
          </p:cNvPr>
          <p:cNvSpPr txBox="1">
            <a:spLocks/>
          </p:cNvSpPr>
          <p:nvPr/>
        </p:nvSpPr>
        <p:spPr>
          <a:xfrm>
            <a:off x="0" y="1356649"/>
            <a:ext cx="12192000" cy="6013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effectLst>
                  <a:glow rad="63500">
                    <a:schemeClr val="bg1"/>
                  </a:glow>
                </a:effectLst>
              </a:rPr>
              <a:t>Paul: One of God’s Greatest Leaders</a:t>
            </a:r>
            <a:endParaRPr lang="en-US" u="sng" dirty="0">
              <a:solidFill>
                <a:schemeClr val="tx1"/>
              </a:solidFill>
              <a:effectLst>
                <a:glow rad="63500">
                  <a:schemeClr val="bg1"/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41013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Biblical Role Models for Today’s Leaders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F268A04-2D7B-DB26-B2E0-E5D3D38E20F0}"/>
              </a:ext>
            </a:extLst>
          </p:cNvPr>
          <p:cNvSpPr txBox="1">
            <a:spLocks/>
          </p:cNvSpPr>
          <p:nvPr/>
        </p:nvSpPr>
        <p:spPr>
          <a:xfrm>
            <a:off x="1154783" y="1773055"/>
            <a:ext cx="9882433" cy="2695252"/>
          </a:xfrm>
          <a:prstGeom prst="rect">
            <a:avLst/>
          </a:prstGeom>
          <a:noFill/>
          <a:ln w="57150">
            <a:solidFill>
              <a:srgbClr val="AD450B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>
              <a:spcAft>
                <a:spcPts val="2000"/>
              </a:spcAft>
            </a:pPr>
            <a:r>
              <a:rPr lang="en-US" dirty="0">
                <a:solidFill>
                  <a:schemeClr val="tx1"/>
                </a:solidFill>
                <a:effectLst>
                  <a:glow rad="63500">
                    <a:schemeClr val="bg1"/>
                  </a:glow>
                </a:effectLst>
              </a:rPr>
              <a:t>Some Current Leadership Styles</a:t>
            </a:r>
          </a:p>
          <a:p>
            <a:r>
              <a:rPr lang="en-US" dirty="0">
                <a:solidFill>
                  <a:srgbClr val="893709"/>
                </a:solidFill>
                <a:effectLst>
                  <a:glow rad="63500">
                    <a:schemeClr val="bg1"/>
                  </a:glow>
                </a:effectLst>
              </a:rPr>
              <a:t>Sunday, August 6 @ 5:00 p.m.</a:t>
            </a:r>
          </a:p>
        </p:txBody>
      </p:sp>
    </p:spTree>
    <p:extLst>
      <p:ext uri="{BB962C8B-B14F-4D97-AF65-F5344CB8AC3E}">
        <p14:creationId xmlns:p14="http://schemas.microsoft.com/office/powerpoint/2010/main" val="308045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551</Words>
  <Application>Microsoft Office PowerPoint</Application>
  <PresentationFormat>Widescreen</PresentationFormat>
  <Paragraphs>53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Lesson 2: Biblical Role Models for Today’s Leaders (Part 2)</vt:lpstr>
      <vt:lpstr>Biblical Role Models for Today’s Leaders</vt:lpstr>
      <vt:lpstr>Biblical Role Models for Today’s Leaders</vt:lpstr>
      <vt:lpstr>Biblical Role Models for Today’s Leaders</vt:lpstr>
      <vt:lpstr>Biblical Role Models for Today’s Leaders</vt:lpstr>
      <vt:lpstr>Biblical Role Models for Today’s Leaders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1: Biblical Role Models for Today’s Leaders (Part 1)</dc:title>
  <dc:creator>David Sproule</dc:creator>
  <cp:lastModifiedBy>David Sproule</cp:lastModifiedBy>
  <cp:revision>2</cp:revision>
  <dcterms:created xsi:type="dcterms:W3CDTF">2023-06-25T19:30:37Z</dcterms:created>
  <dcterms:modified xsi:type="dcterms:W3CDTF">2023-07-16T20:27:38Z</dcterms:modified>
</cp:coreProperties>
</file>