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7" r:id="rId2"/>
    <p:sldId id="258" r:id="rId3"/>
    <p:sldId id="259" r:id="rId4"/>
    <p:sldId id="262" r:id="rId5"/>
    <p:sldId id="260" r:id="rId6"/>
    <p:sldId id="261" r:id="rId7"/>
    <p:sldId id="265" r:id="rId8"/>
    <p:sldId id="263" r:id="rId9"/>
    <p:sldId id="266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A09E53-387F-41D5-B1A4-1658F50AE182}" v="248" dt="2023-07-24T21:54:42.7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Watson" userId="e5e577014c15fc33" providerId="LiveId" clId="{09A09E53-387F-41D5-B1A4-1658F50AE182}"/>
    <pc:docChg chg="undo custSel addSld delSld modSld sldOrd modMainMaster">
      <pc:chgData name="Richard Watson" userId="e5e577014c15fc33" providerId="LiveId" clId="{09A09E53-387F-41D5-B1A4-1658F50AE182}" dt="2023-08-03T13:45:39.221" v="2107" actId="13926"/>
      <pc:docMkLst>
        <pc:docMk/>
      </pc:docMkLst>
      <pc:sldChg chg="modTransition">
        <pc:chgData name="Richard Watson" userId="e5e577014c15fc33" providerId="LiveId" clId="{09A09E53-387F-41D5-B1A4-1658F50AE182}" dt="2023-07-24T21:54:10.944" v="2071"/>
        <pc:sldMkLst>
          <pc:docMk/>
          <pc:sldMk cId="206614410" sldId="257"/>
        </pc:sldMkLst>
      </pc:sldChg>
      <pc:sldChg chg="addSp delSp modSp add mod modTransition modAnim">
        <pc:chgData name="Richard Watson" userId="e5e577014c15fc33" providerId="LiveId" clId="{09A09E53-387F-41D5-B1A4-1658F50AE182}" dt="2023-07-24T21:54:19.564" v="2072"/>
        <pc:sldMkLst>
          <pc:docMk/>
          <pc:sldMk cId="4109283954" sldId="258"/>
        </pc:sldMkLst>
        <pc:spChg chg="add mod">
          <ac:chgData name="Richard Watson" userId="e5e577014c15fc33" providerId="LiveId" clId="{09A09E53-387F-41D5-B1A4-1658F50AE182}" dt="2023-07-15T20:28:51.474" v="65" actId="255"/>
          <ac:spMkLst>
            <pc:docMk/>
            <pc:sldMk cId="4109283954" sldId="258"/>
            <ac:spMk id="2" creationId="{4C8CD341-E4BF-4FCB-F621-09D3ABD11CFC}"/>
          </ac:spMkLst>
        </pc:spChg>
        <pc:spChg chg="add mod">
          <ac:chgData name="Richard Watson" userId="e5e577014c15fc33" providerId="LiveId" clId="{09A09E53-387F-41D5-B1A4-1658F50AE182}" dt="2023-07-15T20:46:14.451" v="831" actId="255"/>
          <ac:spMkLst>
            <pc:docMk/>
            <pc:sldMk cId="4109283954" sldId="258"/>
            <ac:spMk id="4" creationId="{125B4320-0320-3D33-4E97-1F9ADC518270}"/>
          </ac:spMkLst>
        </pc:spChg>
        <pc:spChg chg="del mod">
          <ac:chgData name="Richard Watson" userId="e5e577014c15fc33" providerId="LiveId" clId="{09A09E53-387F-41D5-B1A4-1658F50AE182}" dt="2023-07-03T16:14:33.415" v="2" actId="478"/>
          <ac:spMkLst>
            <pc:docMk/>
            <pc:sldMk cId="4109283954" sldId="258"/>
            <ac:spMk id="4" creationId="{693B547F-BC5B-522F-6903-DC01B80C0B22}"/>
          </ac:spMkLst>
        </pc:spChg>
        <pc:spChg chg="add mod">
          <ac:chgData name="Richard Watson" userId="e5e577014c15fc33" providerId="LiveId" clId="{09A09E53-387F-41D5-B1A4-1658F50AE182}" dt="2023-07-15T20:44:24.147" v="826" actId="20577"/>
          <ac:spMkLst>
            <pc:docMk/>
            <pc:sldMk cId="4109283954" sldId="258"/>
            <ac:spMk id="5" creationId="{B0D857BB-9810-2BAB-1016-B48663A6BCB2}"/>
          </ac:spMkLst>
        </pc:spChg>
      </pc:sldChg>
      <pc:sldChg chg="delSp modSp add mod modTransition setBg modAnim">
        <pc:chgData name="Richard Watson" userId="e5e577014c15fc33" providerId="LiveId" clId="{09A09E53-387F-41D5-B1A4-1658F50AE182}" dt="2023-07-24T21:54:23.784" v="2073"/>
        <pc:sldMkLst>
          <pc:docMk/>
          <pc:sldMk cId="2132050798" sldId="259"/>
        </pc:sldMkLst>
        <pc:spChg chg="mod">
          <ac:chgData name="Richard Watson" userId="e5e577014c15fc33" providerId="LiveId" clId="{09A09E53-387F-41D5-B1A4-1658F50AE182}" dt="2023-07-15T21:01:00.986" v="1163" actId="1076"/>
          <ac:spMkLst>
            <pc:docMk/>
            <pc:sldMk cId="2132050798" sldId="259"/>
            <ac:spMk id="2" creationId="{4C8CD341-E4BF-4FCB-F621-09D3ABD11CFC}"/>
          </ac:spMkLst>
        </pc:spChg>
        <pc:spChg chg="mod">
          <ac:chgData name="Richard Watson" userId="e5e577014c15fc33" providerId="LiveId" clId="{09A09E53-387F-41D5-B1A4-1658F50AE182}" dt="2023-07-15T21:01:06.619" v="1164" actId="1076"/>
          <ac:spMkLst>
            <pc:docMk/>
            <pc:sldMk cId="2132050798" sldId="259"/>
            <ac:spMk id="4" creationId="{125B4320-0320-3D33-4E97-1F9ADC518270}"/>
          </ac:spMkLst>
        </pc:spChg>
        <pc:spChg chg="del">
          <ac:chgData name="Richard Watson" userId="e5e577014c15fc33" providerId="LiveId" clId="{09A09E53-387F-41D5-B1A4-1658F50AE182}" dt="2023-07-15T20:49:22.285" v="940" actId="478"/>
          <ac:spMkLst>
            <pc:docMk/>
            <pc:sldMk cId="2132050798" sldId="259"/>
            <ac:spMk id="5" creationId="{B0D857BB-9810-2BAB-1016-B48663A6BCB2}"/>
          </ac:spMkLst>
        </pc:spChg>
      </pc:sldChg>
      <pc:sldChg chg="modSp add mod modTransition modAnim">
        <pc:chgData name="Richard Watson" userId="e5e577014c15fc33" providerId="LiveId" clId="{09A09E53-387F-41D5-B1A4-1658F50AE182}" dt="2023-07-24T21:54:31.713" v="2075"/>
        <pc:sldMkLst>
          <pc:docMk/>
          <pc:sldMk cId="2575515261" sldId="260"/>
        </pc:sldMkLst>
        <pc:spChg chg="mod">
          <ac:chgData name="Richard Watson" userId="e5e577014c15fc33" providerId="LiveId" clId="{09A09E53-387F-41D5-B1A4-1658F50AE182}" dt="2023-07-15T21:29:33.632" v="1166" actId="207"/>
          <ac:spMkLst>
            <pc:docMk/>
            <pc:sldMk cId="2575515261" sldId="260"/>
            <ac:spMk id="4" creationId="{125B4320-0320-3D33-4E97-1F9ADC518270}"/>
          </ac:spMkLst>
        </pc:spChg>
      </pc:sldChg>
      <pc:sldChg chg="modSp add mod modTransition modAnim">
        <pc:chgData name="Richard Watson" userId="e5e577014c15fc33" providerId="LiveId" clId="{09A09E53-387F-41D5-B1A4-1658F50AE182}" dt="2023-08-03T13:38:59.929" v="2080" actId="207"/>
        <pc:sldMkLst>
          <pc:docMk/>
          <pc:sldMk cId="1992440762" sldId="261"/>
        </pc:sldMkLst>
        <pc:spChg chg="mod">
          <ac:chgData name="Richard Watson" userId="e5e577014c15fc33" providerId="LiveId" clId="{09A09E53-387F-41D5-B1A4-1658F50AE182}" dt="2023-08-03T13:38:59.929" v="2080" actId="207"/>
          <ac:spMkLst>
            <pc:docMk/>
            <pc:sldMk cId="1992440762" sldId="261"/>
            <ac:spMk id="4" creationId="{125B4320-0320-3D33-4E97-1F9ADC518270}"/>
          </ac:spMkLst>
        </pc:spChg>
      </pc:sldChg>
      <pc:sldChg chg="modSp add mod ord modTransition modAnim">
        <pc:chgData name="Richard Watson" userId="e5e577014c15fc33" providerId="LiveId" clId="{09A09E53-387F-41D5-B1A4-1658F50AE182}" dt="2023-07-24T21:54:27.151" v="2074"/>
        <pc:sldMkLst>
          <pc:docMk/>
          <pc:sldMk cId="1860662994" sldId="262"/>
        </pc:sldMkLst>
        <pc:spChg chg="mod">
          <ac:chgData name="Richard Watson" userId="e5e577014c15fc33" providerId="LiveId" clId="{09A09E53-387F-41D5-B1A4-1658F50AE182}" dt="2023-07-15T22:37:01.280" v="1699" actId="20577"/>
          <ac:spMkLst>
            <pc:docMk/>
            <pc:sldMk cId="1860662994" sldId="262"/>
            <ac:spMk id="4" creationId="{125B4320-0320-3D33-4E97-1F9ADC518270}"/>
          </ac:spMkLst>
        </pc:spChg>
        <pc:picChg chg="mod">
          <ac:chgData name="Richard Watson" userId="e5e577014c15fc33" providerId="LiveId" clId="{09A09E53-387F-41D5-B1A4-1658F50AE182}" dt="2023-07-15T22:34:15.920" v="1692" actId="1076"/>
          <ac:picMkLst>
            <pc:docMk/>
            <pc:sldMk cId="1860662994" sldId="262"/>
            <ac:picMk id="3" creationId="{42AFAEBF-31D8-664F-A102-86D37B4F84BE}"/>
          </ac:picMkLst>
        </pc:picChg>
      </pc:sldChg>
      <pc:sldChg chg="modSp add mod ord modTransition modAnim">
        <pc:chgData name="Richard Watson" userId="e5e577014c15fc33" providerId="LiveId" clId="{09A09E53-387F-41D5-B1A4-1658F50AE182}" dt="2023-07-24T21:54:40.302" v="2077"/>
        <pc:sldMkLst>
          <pc:docMk/>
          <pc:sldMk cId="1330361558" sldId="263"/>
        </pc:sldMkLst>
        <pc:spChg chg="mod">
          <ac:chgData name="Richard Watson" userId="e5e577014c15fc33" providerId="LiveId" clId="{09A09E53-387F-41D5-B1A4-1658F50AE182}" dt="2023-07-24T21:39:48.906" v="1702" actId="207"/>
          <ac:spMkLst>
            <pc:docMk/>
            <pc:sldMk cId="1330361558" sldId="263"/>
            <ac:spMk id="4" creationId="{125B4320-0320-3D33-4E97-1F9ADC518270}"/>
          </ac:spMkLst>
        </pc:spChg>
      </pc:sldChg>
      <pc:sldChg chg="addSp modSp add mod modTransition modAnim">
        <pc:chgData name="Richard Watson" userId="e5e577014c15fc33" providerId="LiveId" clId="{09A09E53-387F-41D5-B1A4-1658F50AE182}" dt="2023-07-24T21:54:42.782" v="2078"/>
        <pc:sldMkLst>
          <pc:docMk/>
          <pc:sldMk cId="2484944263" sldId="264"/>
        </pc:sldMkLst>
        <pc:spChg chg="mod">
          <ac:chgData name="Richard Watson" userId="e5e577014c15fc33" providerId="LiveId" clId="{09A09E53-387F-41D5-B1A4-1658F50AE182}" dt="2023-07-24T21:48:28.252" v="2030" actId="1076"/>
          <ac:spMkLst>
            <pc:docMk/>
            <pc:sldMk cId="2484944263" sldId="264"/>
            <ac:spMk id="4" creationId="{125B4320-0320-3D33-4E97-1F9ADC518270}"/>
          </ac:spMkLst>
        </pc:spChg>
        <pc:spChg chg="add mod">
          <ac:chgData name="Richard Watson" userId="e5e577014c15fc33" providerId="LiveId" clId="{09A09E53-387F-41D5-B1A4-1658F50AE182}" dt="2023-07-24T21:49:21.467" v="2054" actId="255"/>
          <ac:spMkLst>
            <pc:docMk/>
            <pc:sldMk cId="2484944263" sldId="264"/>
            <ac:spMk id="5" creationId="{7744F2E8-95D3-FFD9-68CF-559C6E48CAD3}"/>
          </ac:spMkLst>
        </pc:spChg>
      </pc:sldChg>
      <pc:sldChg chg="new del">
        <pc:chgData name="Richard Watson" userId="e5e577014c15fc33" providerId="LiveId" clId="{09A09E53-387F-41D5-B1A4-1658F50AE182}" dt="2023-07-24T21:50:57.147" v="2056" actId="2696"/>
        <pc:sldMkLst>
          <pc:docMk/>
          <pc:sldMk cId="435646902" sldId="265"/>
        </pc:sldMkLst>
      </pc:sldChg>
      <pc:sldChg chg="modSp add mod">
        <pc:chgData name="Richard Watson" userId="e5e577014c15fc33" providerId="LiveId" clId="{09A09E53-387F-41D5-B1A4-1658F50AE182}" dt="2023-08-03T13:39:38.429" v="2082" actId="207"/>
        <pc:sldMkLst>
          <pc:docMk/>
          <pc:sldMk cId="2190045675" sldId="265"/>
        </pc:sldMkLst>
        <pc:spChg chg="mod">
          <ac:chgData name="Richard Watson" userId="e5e577014c15fc33" providerId="LiveId" clId="{09A09E53-387F-41D5-B1A4-1658F50AE182}" dt="2023-08-03T13:39:38.429" v="2082" actId="207"/>
          <ac:spMkLst>
            <pc:docMk/>
            <pc:sldMk cId="2190045675" sldId="265"/>
            <ac:spMk id="4" creationId="{125B4320-0320-3D33-4E97-1F9ADC518270}"/>
          </ac:spMkLst>
        </pc:spChg>
      </pc:sldChg>
      <pc:sldChg chg="modSp add mod">
        <pc:chgData name="Richard Watson" userId="e5e577014c15fc33" providerId="LiveId" clId="{09A09E53-387F-41D5-B1A4-1658F50AE182}" dt="2023-08-03T13:45:39.221" v="2107" actId="13926"/>
        <pc:sldMkLst>
          <pc:docMk/>
          <pc:sldMk cId="3611466900" sldId="266"/>
        </pc:sldMkLst>
        <pc:spChg chg="mod">
          <ac:chgData name="Richard Watson" userId="e5e577014c15fc33" providerId="LiveId" clId="{09A09E53-387F-41D5-B1A4-1658F50AE182}" dt="2023-08-03T13:45:39.221" v="2107" actId="13926"/>
          <ac:spMkLst>
            <pc:docMk/>
            <pc:sldMk cId="3611466900" sldId="266"/>
            <ac:spMk id="4" creationId="{125B4320-0320-3D33-4E97-1F9ADC518270}"/>
          </ac:spMkLst>
        </pc:spChg>
      </pc:sldChg>
      <pc:sldMasterChg chg="modTransition modSldLayout">
        <pc:chgData name="Richard Watson" userId="e5e577014c15fc33" providerId="LiveId" clId="{09A09E53-387F-41D5-B1A4-1658F50AE182}" dt="2023-07-24T21:47:45.429" v="2026"/>
        <pc:sldMasterMkLst>
          <pc:docMk/>
          <pc:sldMasterMk cId="576746670" sldId="2147483726"/>
        </pc:sldMasterMkLst>
        <pc:sldLayoutChg chg="modTransition">
          <pc:chgData name="Richard Watson" userId="e5e577014c15fc33" providerId="LiveId" clId="{09A09E53-387F-41D5-B1A4-1658F50AE182}" dt="2023-07-24T21:47:45.429" v="2026"/>
          <pc:sldLayoutMkLst>
            <pc:docMk/>
            <pc:sldMasterMk cId="576746670" sldId="2147483726"/>
            <pc:sldLayoutMk cId="1571727078" sldId="2147483715"/>
          </pc:sldLayoutMkLst>
        </pc:sldLayoutChg>
        <pc:sldLayoutChg chg="modTransition">
          <pc:chgData name="Richard Watson" userId="e5e577014c15fc33" providerId="LiveId" clId="{09A09E53-387F-41D5-B1A4-1658F50AE182}" dt="2023-07-24T21:47:45.429" v="2026"/>
          <pc:sldLayoutMkLst>
            <pc:docMk/>
            <pc:sldMasterMk cId="576746670" sldId="2147483726"/>
            <pc:sldLayoutMk cId="197647656" sldId="2147483716"/>
          </pc:sldLayoutMkLst>
        </pc:sldLayoutChg>
        <pc:sldLayoutChg chg="modTransition">
          <pc:chgData name="Richard Watson" userId="e5e577014c15fc33" providerId="LiveId" clId="{09A09E53-387F-41D5-B1A4-1658F50AE182}" dt="2023-07-24T21:47:45.429" v="2026"/>
          <pc:sldLayoutMkLst>
            <pc:docMk/>
            <pc:sldMasterMk cId="576746670" sldId="2147483726"/>
            <pc:sldLayoutMk cId="1389053590" sldId="2147483717"/>
          </pc:sldLayoutMkLst>
        </pc:sldLayoutChg>
        <pc:sldLayoutChg chg="modTransition">
          <pc:chgData name="Richard Watson" userId="e5e577014c15fc33" providerId="LiveId" clId="{09A09E53-387F-41D5-B1A4-1658F50AE182}" dt="2023-07-24T21:47:45.429" v="2026"/>
          <pc:sldLayoutMkLst>
            <pc:docMk/>
            <pc:sldMasterMk cId="576746670" sldId="2147483726"/>
            <pc:sldLayoutMk cId="4096803146" sldId="2147483718"/>
          </pc:sldLayoutMkLst>
        </pc:sldLayoutChg>
        <pc:sldLayoutChg chg="modTransition">
          <pc:chgData name="Richard Watson" userId="e5e577014c15fc33" providerId="LiveId" clId="{09A09E53-387F-41D5-B1A4-1658F50AE182}" dt="2023-07-24T21:47:45.429" v="2026"/>
          <pc:sldLayoutMkLst>
            <pc:docMk/>
            <pc:sldMasterMk cId="576746670" sldId="2147483726"/>
            <pc:sldLayoutMk cId="239277803" sldId="2147483719"/>
          </pc:sldLayoutMkLst>
        </pc:sldLayoutChg>
        <pc:sldLayoutChg chg="modTransition">
          <pc:chgData name="Richard Watson" userId="e5e577014c15fc33" providerId="LiveId" clId="{09A09E53-387F-41D5-B1A4-1658F50AE182}" dt="2023-07-24T21:47:45.429" v="2026"/>
          <pc:sldLayoutMkLst>
            <pc:docMk/>
            <pc:sldMasterMk cId="576746670" sldId="2147483726"/>
            <pc:sldLayoutMk cId="3694599901" sldId="2147483720"/>
          </pc:sldLayoutMkLst>
        </pc:sldLayoutChg>
        <pc:sldLayoutChg chg="modTransition">
          <pc:chgData name="Richard Watson" userId="e5e577014c15fc33" providerId="LiveId" clId="{09A09E53-387F-41D5-B1A4-1658F50AE182}" dt="2023-07-24T21:47:45.429" v="2026"/>
          <pc:sldLayoutMkLst>
            <pc:docMk/>
            <pc:sldMasterMk cId="576746670" sldId="2147483726"/>
            <pc:sldLayoutMk cId="260503754" sldId="2147483721"/>
          </pc:sldLayoutMkLst>
        </pc:sldLayoutChg>
        <pc:sldLayoutChg chg="modTransition">
          <pc:chgData name="Richard Watson" userId="e5e577014c15fc33" providerId="LiveId" clId="{09A09E53-387F-41D5-B1A4-1658F50AE182}" dt="2023-07-24T21:47:45.429" v="2026"/>
          <pc:sldLayoutMkLst>
            <pc:docMk/>
            <pc:sldMasterMk cId="576746670" sldId="2147483726"/>
            <pc:sldLayoutMk cId="881172938" sldId="2147483722"/>
          </pc:sldLayoutMkLst>
        </pc:sldLayoutChg>
        <pc:sldLayoutChg chg="modTransition">
          <pc:chgData name="Richard Watson" userId="e5e577014c15fc33" providerId="LiveId" clId="{09A09E53-387F-41D5-B1A4-1658F50AE182}" dt="2023-07-24T21:47:45.429" v="2026"/>
          <pc:sldLayoutMkLst>
            <pc:docMk/>
            <pc:sldMasterMk cId="576746670" sldId="2147483726"/>
            <pc:sldLayoutMk cId="2296987753" sldId="2147483723"/>
          </pc:sldLayoutMkLst>
        </pc:sldLayoutChg>
        <pc:sldLayoutChg chg="modTransition">
          <pc:chgData name="Richard Watson" userId="e5e577014c15fc33" providerId="LiveId" clId="{09A09E53-387F-41D5-B1A4-1658F50AE182}" dt="2023-07-24T21:47:45.429" v="2026"/>
          <pc:sldLayoutMkLst>
            <pc:docMk/>
            <pc:sldMasterMk cId="576746670" sldId="2147483726"/>
            <pc:sldLayoutMk cId="1200443511" sldId="2147483724"/>
          </pc:sldLayoutMkLst>
        </pc:sldLayoutChg>
        <pc:sldLayoutChg chg="modTransition">
          <pc:chgData name="Richard Watson" userId="e5e577014c15fc33" providerId="LiveId" clId="{09A09E53-387F-41D5-B1A4-1658F50AE182}" dt="2023-07-24T21:47:45.429" v="2026"/>
          <pc:sldLayoutMkLst>
            <pc:docMk/>
            <pc:sldMasterMk cId="576746670" sldId="2147483726"/>
            <pc:sldLayoutMk cId="119294352" sldId="214748372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3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0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9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7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8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4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72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5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8/3/2023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74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19" r:id="rId6"/>
    <p:sldLayoutId id="2147483715" r:id="rId7"/>
    <p:sldLayoutId id="2147483716" r:id="rId8"/>
    <p:sldLayoutId id="2147483717" r:id="rId9"/>
    <p:sldLayoutId id="2147483718" r:id="rId10"/>
    <p:sldLayoutId id="2147483720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earphone, headphones, telephone">
            <a:extLst>
              <a:ext uri="{FF2B5EF4-FFF2-40B4-BE49-F238E27FC236}">
                <a16:creationId xmlns:a16="http://schemas.microsoft.com/office/drawing/2014/main" id="{42AFAEBF-31D8-664F-A102-86D37B4F84B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0000">
                <a:schemeClr val="bg2">
                  <a:lumMod val="90000"/>
                </a:schemeClr>
              </a:gs>
              <a:gs pos="41000">
                <a:schemeClr val="bg2">
                  <a:lumMod val="90000"/>
                </a:schemeClr>
              </a:gs>
              <a:gs pos="66000">
                <a:schemeClr val="bg2">
                  <a:lumMod val="75000"/>
                </a:schemeClr>
              </a:gs>
              <a:gs pos="89000">
                <a:schemeClr val="bg2">
                  <a:lumMod val="75000"/>
                </a:schemeClr>
              </a:gs>
            </a:gsLst>
            <a:lin ang="5400000" scaled="1"/>
          </a:gra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3B547F-BC5B-522F-6903-DC01B80C0B22}"/>
              </a:ext>
            </a:extLst>
          </p:cNvPr>
          <p:cNvSpPr txBox="1"/>
          <p:nvPr/>
        </p:nvSpPr>
        <p:spPr>
          <a:xfrm>
            <a:off x="1488142" y="1099189"/>
            <a:ext cx="1043491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2060"/>
                </a:solidFill>
                <a:latin typeface="Ink Free" panose="03080402000500000000" pitchFamily="66" charset="0"/>
                <a:cs typeface="Dreaming Outloud Pro" panose="020F0502020204030204" pitchFamily="66" charset="0"/>
              </a:rPr>
              <a:t>CONVERSATIONS</a:t>
            </a:r>
          </a:p>
          <a:p>
            <a:pPr algn="ctr"/>
            <a:r>
              <a:rPr lang="en-US" sz="4400" b="1" dirty="0">
                <a:solidFill>
                  <a:srgbClr val="002060"/>
                </a:solidFill>
                <a:latin typeface="Ink Free" panose="03080402000500000000" pitchFamily="66" charset="0"/>
                <a:cs typeface="Dreaming Outloud Pro" panose="020F0502020204030204" pitchFamily="66" charset="0"/>
              </a:rPr>
              <a:t> </a:t>
            </a:r>
          </a:p>
          <a:p>
            <a:pPr algn="ctr"/>
            <a:r>
              <a:rPr lang="en-US" sz="9600" b="1" dirty="0">
                <a:solidFill>
                  <a:srgbClr val="002060"/>
                </a:solidFill>
                <a:latin typeface="Ink Free" panose="03080402000500000000" pitchFamily="66" charset="0"/>
                <a:cs typeface="Dreaming Outloud Pro" panose="020F0502020204030204" pitchFamily="66" charset="0"/>
              </a:rPr>
              <a:t>WITH GOD</a:t>
            </a:r>
          </a:p>
        </p:txBody>
      </p:sp>
    </p:spTree>
    <p:extLst>
      <p:ext uri="{BB962C8B-B14F-4D97-AF65-F5344CB8AC3E}">
        <p14:creationId xmlns:p14="http://schemas.microsoft.com/office/powerpoint/2010/main" val="20661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earphone, headphones, telephone">
            <a:extLst>
              <a:ext uri="{FF2B5EF4-FFF2-40B4-BE49-F238E27FC236}">
                <a16:creationId xmlns:a16="http://schemas.microsoft.com/office/drawing/2014/main" id="{42AFAEBF-31D8-664F-A102-86D37B4F84B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0000">
                <a:schemeClr val="bg2">
                  <a:lumMod val="90000"/>
                </a:schemeClr>
              </a:gs>
              <a:gs pos="41000">
                <a:schemeClr val="bg2">
                  <a:lumMod val="90000"/>
                </a:schemeClr>
              </a:gs>
              <a:gs pos="66000">
                <a:schemeClr val="bg2">
                  <a:lumMod val="75000"/>
                </a:schemeClr>
              </a:gs>
              <a:gs pos="89000">
                <a:schemeClr val="bg2">
                  <a:lumMod val="75000"/>
                </a:schemeClr>
              </a:gs>
            </a:gsLst>
            <a:lin ang="5400000" scaled="1"/>
          </a:gra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C8CD341-E4BF-4FCB-F621-09D3ABD11CFC}"/>
              </a:ext>
            </a:extLst>
          </p:cNvPr>
          <p:cNvSpPr txBox="1"/>
          <p:nvPr/>
        </p:nvSpPr>
        <p:spPr>
          <a:xfrm>
            <a:off x="2165713" y="74536"/>
            <a:ext cx="9269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LONGING FOR CONVERSATION, PSALM 42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5B4320-0320-3D33-4E97-1F9ADC518270}"/>
              </a:ext>
            </a:extLst>
          </p:cNvPr>
          <p:cNvSpPr txBox="1"/>
          <p:nvPr/>
        </p:nvSpPr>
        <p:spPr>
          <a:xfrm>
            <a:off x="1877961" y="2131627"/>
            <a:ext cx="1008789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3600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Have you ever felt forgotten by God?</a:t>
            </a:r>
          </a:p>
          <a:p>
            <a:pPr marR="0" algn="l" rtl="0"/>
            <a:r>
              <a:rPr lang="en-US" sz="3600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	What hurt and what helped?</a:t>
            </a:r>
          </a:p>
          <a:p>
            <a:pPr marR="0" algn="l" rtl="0"/>
            <a:endParaRPr lang="en-US" sz="3600" i="1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marR="0" algn="l" rtl="0"/>
            <a:r>
              <a:rPr lang="en-US" sz="3600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List events of scripture in which people were desperate for God</a:t>
            </a:r>
          </a:p>
          <a:p>
            <a:pPr marR="0" algn="l" rtl="0"/>
            <a:endParaRPr lang="en-US" sz="3600" i="1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marR="0" algn="l" rtl="0"/>
            <a:r>
              <a:rPr lang="en-US" sz="3600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How can we develop an attitude of wanting more God?</a:t>
            </a:r>
          </a:p>
          <a:p>
            <a:pPr marR="0" algn="l" rtl="0"/>
            <a:endParaRPr lang="en-US" sz="2400" i="1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44F2E8-95D3-FFD9-68CF-559C6E48CAD3}"/>
              </a:ext>
            </a:extLst>
          </p:cNvPr>
          <p:cNvSpPr txBox="1"/>
          <p:nvPr/>
        </p:nvSpPr>
        <p:spPr>
          <a:xfrm>
            <a:off x="3888658" y="925735"/>
            <a:ext cx="4414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Study Questions</a:t>
            </a:r>
          </a:p>
        </p:txBody>
      </p:sp>
    </p:spTree>
    <p:extLst>
      <p:ext uri="{BB962C8B-B14F-4D97-AF65-F5344CB8AC3E}">
        <p14:creationId xmlns:p14="http://schemas.microsoft.com/office/powerpoint/2010/main" val="24849442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earphone, headphones, telephone">
            <a:extLst>
              <a:ext uri="{FF2B5EF4-FFF2-40B4-BE49-F238E27FC236}">
                <a16:creationId xmlns:a16="http://schemas.microsoft.com/office/drawing/2014/main" id="{42AFAEBF-31D8-664F-A102-86D37B4F84B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0000">
                <a:schemeClr val="bg2">
                  <a:lumMod val="90000"/>
                </a:schemeClr>
              </a:gs>
              <a:gs pos="41000">
                <a:schemeClr val="bg2">
                  <a:lumMod val="90000"/>
                </a:schemeClr>
              </a:gs>
              <a:gs pos="66000">
                <a:schemeClr val="bg2">
                  <a:lumMod val="75000"/>
                </a:schemeClr>
              </a:gs>
              <a:gs pos="89000">
                <a:schemeClr val="bg2">
                  <a:lumMod val="75000"/>
                </a:schemeClr>
              </a:gs>
            </a:gsLst>
            <a:lin ang="5400000" scaled="1"/>
          </a:gra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C8CD341-E4BF-4FCB-F621-09D3ABD11CFC}"/>
              </a:ext>
            </a:extLst>
          </p:cNvPr>
          <p:cNvSpPr txBox="1"/>
          <p:nvPr/>
        </p:nvSpPr>
        <p:spPr>
          <a:xfrm>
            <a:off x="1870745" y="478172"/>
            <a:ext cx="9269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We cannot have a relationship with someone we never talk to.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5B4320-0320-3D33-4E97-1F9ADC518270}"/>
              </a:ext>
            </a:extLst>
          </p:cNvPr>
          <p:cNvSpPr txBox="1"/>
          <p:nvPr/>
        </p:nvSpPr>
        <p:spPr>
          <a:xfrm>
            <a:off x="2182761" y="1120676"/>
            <a:ext cx="98420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Reasons for failed relationships </a:t>
            </a:r>
            <a:r>
              <a:rPr lang="en-US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(from 5 random internet sources)</a:t>
            </a:r>
          </a:p>
          <a:p>
            <a:r>
              <a:rPr lang="en-US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	</a:t>
            </a:r>
            <a:r>
              <a:rPr lang="en-US" sz="24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#3 Lack of Communication (a law firm in Florida)</a:t>
            </a:r>
          </a:p>
          <a:p>
            <a:r>
              <a:rPr lang="en-US" sz="24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	#7 Lack of Communication (a law firm in Kentucky)</a:t>
            </a:r>
          </a:p>
          <a:p>
            <a:r>
              <a:rPr lang="en-US" sz="24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	#2 Lack of Communication (National Institute of Health </a:t>
            </a:r>
            <a:r>
              <a:rPr lang="en-US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(2012 study)</a:t>
            </a:r>
            <a:r>
              <a:rPr lang="en-US" sz="24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)</a:t>
            </a:r>
          </a:p>
          <a:p>
            <a:r>
              <a:rPr lang="en-US" sz="24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	#3 Lack of Communication (Marriage.com)</a:t>
            </a:r>
          </a:p>
          <a:p>
            <a:r>
              <a:rPr lang="en-US" sz="24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	#5 Lack of Communication (Divorce.com)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D857BB-9810-2BAB-1016-B48663A6BCB2}"/>
              </a:ext>
            </a:extLst>
          </p:cNvPr>
          <p:cNvSpPr txBox="1"/>
          <p:nvPr/>
        </p:nvSpPr>
        <p:spPr>
          <a:xfrm>
            <a:off x="2182761" y="3718679"/>
            <a:ext cx="92698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Our trips up the mountain to be with God are the most important conversations we will ever have.  Our heavenly Father is also our best friend and our confidant.</a:t>
            </a:r>
          </a:p>
        </p:txBody>
      </p:sp>
    </p:spTree>
    <p:extLst>
      <p:ext uri="{BB962C8B-B14F-4D97-AF65-F5344CB8AC3E}">
        <p14:creationId xmlns:p14="http://schemas.microsoft.com/office/powerpoint/2010/main" val="41092839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earphone, headphones, telephone">
            <a:extLst>
              <a:ext uri="{FF2B5EF4-FFF2-40B4-BE49-F238E27FC236}">
                <a16:creationId xmlns:a16="http://schemas.microsoft.com/office/drawing/2014/main" id="{42AFAEBF-31D8-664F-A102-86D37B4F84B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0000">
                <a:schemeClr val="bg2">
                  <a:lumMod val="90000"/>
                </a:schemeClr>
              </a:gs>
              <a:gs pos="41000">
                <a:schemeClr val="bg2">
                  <a:lumMod val="90000"/>
                </a:schemeClr>
              </a:gs>
              <a:gs pos="66000">
                <a:schemeClr val="bg2">
                  <a:lumMod val="75000"/>
                </a:schemeClr>
              </a:gs>
              <a:gs pos="89000">
                <a:schemeClr val="bg2">
                  <a:lumMod val="75000"/>
                </a:schemeClr>
              </a:gs>
            </a:gsLst>
            <a:lin ang="5400000" scaled="1"/>
          </a:gra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C8CD341-E4BF-4FCB-F621-09D3ABD11CFC}"/>
              </a:ext>
            </a:extLst>
          </p:cNvPr>
          <p:cNvSpPr txBox="1"/>
          <p:nvPr/>
        </p:nvSpPr>
        <p:spPr>
          <a:xfrm>
            <a:off x="2165713" y="74536"/>
            <a:ext cx="9269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LONGING FOR CONVERSATION, PSALM 42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5B4320-0320-3D33-4E97-1F9ADC518270}"/>
              </a:ext>
            </a:extLst>
          </p:cNvPr>
          <p:cNvSpPr txBox="1"/>
          <p:nvPr/>
        </p:nvSpPr>
        <p:spPr>
          <a:xfrm>
            <a:off x="1828800" y="745278"/>
            <a:ext cx="1008789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As the deer pants for the water brooks, So pants my soul for You, O God.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My soul thirsts for God, for the living God. When shall I come and appear before God?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My tears have been my food day and night, While they continually say to me, "Where is your God?"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When I remember these things, I pour out my soul within me. For I used to go with the multitude; I went with them to the house of God, With the voice of joy and praise, With a multitude that kept a pilgrim feast.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Why are you cast down, O my soul? And why are you disquieted within me? Hope in God, for I shall yet praise Him For the help of His countenance.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O my God, my soul is cast down within me; Therefore I will remember You from the land of the Jordan, And from the heights of Hermon, From the Hill Mizar.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Deep calls unto deep at the noise of Your waterfalls; All Your waves and billows have gone over me.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The LORD will command His lovingkindness in the daytime, And in the night His song shall be with me—A prayer to the God of my life.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I will say to God my Rock, "Why have You forgotten me? Why do I go mourning because of the oppression of the enemy?"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As with a breaking of my bones, My enemies reproach me, While they say to me all day long, "Where is your God?"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Why are you cast down, O my soul? And why are you disquieted within me? Hope in God; For I shall yet praise Him, The help of my countenance and my God. </a:t>
            </a:r>
            <a:endParaRPr lang="en-US" i="1" dirty="0">
              <a:latin typeface="Georgia Pro" panose="02040502050405020303" pitchFamily="18" charset="0"/>
              <a:cs typeface="Dreaming Outloud Pro" panose="0305050204030203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050798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earphone, headphones, telephone">
            <a:extLst>
              <a:ext uri="{FF2B5EF4-FFF2-40B4-BE49-F238E27FC236}">
                <a16:creationId xmlns:a16="http://schemas.microsoft.com/office/drawing/2014/main" id="{42AFAEBF-31D8-664F-A102-86D37B4F84B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4536"/>
            <a:ext cx="12192000" cy="6858000"/>
          </a:xfrm>
          <a:prstGeom prst="rect">
            <a:avLst/>
          </a:prstGeom>
          <a:gradFill>
            <a:gsLst>
              <a:gs pos="30000">
                <a:schemeClr val="bg2">
                  <a:lumMod val="90000"/>
                </a:schemeClr>
              </a:gs>
              <a:gs pos="41000">
                <a:schemeClr val="bg2">
                  <a:lumMod val="90000"/>
                </a:schemeClr>
              </a:gs>
              <a:gs pos="66000">
                <a:schemeClr val="bg2">
                  <a:lumMod val="75000"/>
                </a:schemeClr>
              </a:gs>
              <a:gs pos="89000">
                <a:schemeClr val="bg2">
                  <a:lumMod val="75000"/>
                </a:schemeClr>
              </a:gs>
            </a:gsLst>
            <a:lin ang="5400000" scaled="1"/>
          </a:gra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C8CD341-E4BF-4FCB-F621-09D3ABD11CFC}"/>
              </a:ext>
            </a:extLst>
          </p:cNvPr>
          <p:cNvSpPr txBox="1"/>
          <p:nvPr/>
        </p:nvSpPr>
        <p:spPr>
          <a:xfrm>
            <a:off x="2165713" y="74536"/>
            <a:ext cx="9269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LONGING FOR CONVERSATION, PSALM 42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5B4320-0320-3D33-4E97-1F9ADC518270}"/>
              </a:ext>
            </a:extLst>
          </p:cNvPr>
          <p:cNvSpPr txBox="1"/>
          <p:nvPr/>
        </p:nvSpPr>
        <p:spPr>
          <a:xfrm>
            <a:off x="1828800" y="745278"/>
            <a:ext cx="10087897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endParaRPr lang="en-US" sz="2400" i="1" u="none" strike="noStrike" baseline="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marR="0" algn="ctr" rtl="0"/>
            <a:endParaRPr lang="en-US" sz="2400" i="1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marR="0" algn="ctr" rtl="0"/>
            <a:r>
              <a:rPr lang="en-US" sz="2400" i="1" u="none" strike="noStrike" baseline="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I would like to buy $3 worth of God, please.</a:t>
            </a:r>
          </a:p>
          <a:p>
            <a:pPr marR="0" algn="ctr" rtl="0"/>
            <a:r>
              <a:rPr lang="en-US" sz="2400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Not enough to explode my soul or disturb my sleep, </a:t>
            </a:r>
          </a:p>
          <a:p>
            <a:pPr marR="0" algn="ctr" rtl="0"/>
            <a:r>
              <a:rPr lang="en-US" sz="2400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but just enough to equal a cup of warm milk</a:t>
            </a:r>
          </a:p>
          <a:p>
            <a:pPr marR="0" algn="ctr" rtl="0"/>
            <a:r>
              <a:rPr lang="en-US" sz="2400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Or a snooze in the sunshine.</a:t>
            </a:r>
          </a:p>
          <a:p>
            <a:pPr marR="0" algn="ctr" rtl="0"/>
            <a:r>
              <a:rPr lang="en-US" sz="2400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I want ecstasy, not transformation.</a:t>
            </a:r>
          </a:p>
          <a:p>
            <a:pPr marR="0" algn="ctr" rtl="0"/>
            <a:r>
              <a:rPr lang="en-US" sz="2400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I want warmth of the womb, not a new birth.</a:t>
            </a:r>
          </a:p>
          <a:p>
            <a:pPr marR="0" algn="ctr" rtl="0"/>
            <a:r>
              <a:rPr lang="en-US" sz="2400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I want a pound of the Eternal in a paper sack.</a:t>
            </a:r>
          </a:p>
          <a:p>
            <a:pPr marR="0" algn="ctr" rtl="0"/>
            <a:r>
              <a:rPr lang="en-US" sz="2400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I would like to buy $3 of God, please.</a:t>
            </a:r>
          </a:p>
          <a:p>
            <a:pPr marR="0" algn="l" rtl="0"/>
            <a:endParaRPr lang="en-US" i="1" dirty="0">
              <a:latin typeface="Georgia Pro" panose="02040502050405020303" pitchFamily="18" charset="0"/>
              <a:cs typeface="Dreaming Outloud Pro" panose="03050502040302030504" pitchFamily="66" charset="0"/>
            </a:endParaRPr>
          </a:p>
          <a:p>
            <a:pPr marR="0" algn="l" rtl="0"/>
            <a:r>
              <a:rPr lang="en-US" i="1" dirty="0">
                <a:latin typeface="Georgia Pro" panose="02040502050405020303" pitchFamily="18" charset="0"/>
                <a:cs typeface="Dreaming Outloud Pro" panose="03050502040302030504" pitchFamily="66" charset="0"/>
              </a:rPr>
              <a:t>						</a:t>
            </a:r>
            <a:r>
              <a:rPr lang="en-US" sz="2400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Wilbur Rees</a:t>
            </a:r>
          </a:p>
          <a:p>
            <a:pPr marR="0" algn="l" rtl="0"/>
            <a:r>
              <a:rPr lang="en-US" sz="2400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						</a:t>
            </a:r>
            <a:r>
              <a:rPr lang="en-US" sz="1600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$3 Worth of God</a:t>
            </a:r>
          </a:p>
          <a:p>
            <a:pPr marR="0" algn="l" rtl="0"/>
            <a:r>
              <a:rPr lang="en-US" sz="1600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						Valley Forge: Judson press, 1971</a:t>
            </a:r>
          </a:p>
        </p:txBody>
      </p:sp>
    </p:spTree>
    <p:extLst>
      <p:ext uri="{BB962C8B-B14F-4D97-AF65-F5344CB8AC3E}">
        <p14:creationId xmlns:p14="http://schemas.microsoft.com/office/powerpoint/2010/main" val="1860662994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earphone, headphones, telephone">
            <a:extLst>
              <a:ext uri="{FF2B5EF4-FFF2-40B4-BE49-F238E27FC236}">
                <a16:creationId xmlns:a16="http://schemas.microsoft.com/office/drawing/2014/main" id="{42AFAEBF-31D8-664F-A102-86D37B4F84B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0000">
                <a:schemeClr val="bg2">
                  <a:lumMod val="90000"/>
                </a:schemeClr>
              </a:gs>
              <a:gs pos="41000">
                <a:schemeClr val="bg2">
                  <a:lumMod val="90000"/>
                </a:schemeClr>
              </a:gs>
              <a:gs pos="66000">
                <a:schemeClr val="bg2">
                  <a:lumMod val="75000"/>
                </a:schemeClr>
              </a:gs>
              <a:gs pos="89000">
                <a:schemeClr val="bg2">
                  <a:lumMod val="75000"/>
                </a:schemeClr>
              </a:gs>
            </a:gsLst>
            <a:lin ang="5400000" scaled="1"/>
          </a:gra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C8CD341-E4BF-4FCB-F621-09D3ABD11CFC}"/>
              </a:ext>
            </a:extLst>
          </p:cNvPr>
          <p:cNvSpPr txBox="1"/>
          <p:nvPr/>
        </p:nvSpPr>
        <p:spPr>
          <a:xfrm>
            <a:off x="2165713" y="74536"/>
            <a:ext cx="9269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LONGING FOR CONVERSATION, PSALM 42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5B4320-0320-3D33-4E97-1F9ADC518270}"/>
              </a:ext>
            </a:extLst>
          </p:cNvPr>
          <p:cNvSpPr txBox="1"/>
          <p:nvPr/>
        </p:nvSpPr>
        <p:spPr>
          <a:xfrm>
            <a:off x="1828800" y="745278"/>
            <a:ext cx="1008789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i="1" u="none" strike="noStrike" baseline="0" dirty="0">
                <a:solidFill>
                  <a:srgbClr val="C00000"/>
                </a:solidFill>
                <a:latin typeface="Georgia Pro" panose="02040502050405020303" pitchFamily="18" charset="0"/>
              </a:rPr>
              <a:t>As the deer pants for the water brooks, So pants my soul for You, O God. </a:t>
            </a:r>
          </a:p>
          <a:p>
            <a:pPr marR="0" algn="l" rtl="0"/>
            <a:r>
              <a:rPr lang="en-US" i="1" u="none" strike="noStrike" baseline="0" dirty="0">
                <a:solidFill>
                  <a:srgbClr val="C00000"/>
                </a:solidFill>
                <a:latin typeface="Georgia Pro" panose="02040502050405020303" pitchFamily="18" charset="0"/>
              </a:rPr>
              <a:t>My soul thirsts for God, for the living God. </a:t>
            </a:r>
            <a:r>
              <a:rPr lang="en-US" i="1" u="none" strike="noStrike" baseline="0" dirty="0">
                <a:latin typeface="Georgia Pro" panose="02040502050405020303" pitchFamily="18" charset="0"/>
              </a:rPr>
              <a:t>When shall I come and appear before God?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My tears have been my food day and night, While they continually say to me, "Where is your God?"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When I remember these things, I pour out my soul within me. For I used to go with the multitude; I went with them to the house of God, With the voice of joy and praise, With a multitude that kept a pilgrim feast.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Why are you cast down, O my soul? And why are you disquieted within me? Hope in God, for I shall yet praise Him For the help of His countenance.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O my God, my soul is cast down within me; Therefore I will remember You from the land of the Jordan, And from the heights of Hermon, From the Hill Mizar.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Deep calls unto deep at the noise of Your waterfalls; All Your waves and billows have gone over me.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The LORD will command His lovingkindness in the daytime, And in the night His song shall be with me—A prayer to the God of my life.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I will say to God my Rock, "Why have You forgotten me? Why do I go mourning because of the oppression of the enemy?"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As with a breaking of my bones, My enemies reproach me, While they say to me all day long, "Where is your God?"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Why are you cast down, O my soul? And why are you disquieted within me? Hope in God; For I shall yet praise Him, The help of my countenance and my God. </a:t>
            </a:r>
            <a:endParaRPr lang="en-US" i="1" dirty="0">
              <a:latin typeface="Georgia Pro" panose="02040502050405020303" pitchFamily="18" charset="0"/>
              <a:cs typeface="Dreaming Outloud Pro" panose="0305050204030203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515261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earphone, headphones, telephone">
            <a:extLst>
              <a:ext uri="{FF2B5EF4-FFF2-40B4-BE49-F238E27FC236}">
                <a16:creationId xmlns:a16="http://schemas.microsoft.com/office/drawing/2014/main" id="{42AFAEBF-31D8-664F-A102-86D37B4F84B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0000">
                <a:schemeClr val="bg2">
                  <a:lumMod val="90000"/>
                </a:schemeClr>
              </a:gs>
              <a:gs pos="41000">
                <a:schemeClr val="bg2">
                  <a:lumMod val="90000"/>
                </a:schemeClr>
              </a:gs>
              <a:gs pos="66000">
                <a:schemeClr val="bg2">
                  <a:lumMod val="75000"/>
                </a:schemeClr>
              </a:gs>
              <a:gs pos="89000">
                <a:schemeClr val="bg2">
                  <a:lumMod val="75000"/>
                </a:schemeClr>
              </a:gs>
            </a:gsLst>
            <a:lin ang="5400000" scaled="1"/>
          </a:gra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C8CD341-E4BF-4FCB-F621-09D3ABD11CFC}"/>
              </a:ext>
            </a:extLst>
          </p:cNvPr>
          <p:cNvSpPr txBox="1"/>
          <p:nvPr/>
        </p:nvSpPr>
        <p:spPr>
          <a:xfrm>
            <a:off x="2165713" y="74536"/>
            <a:ext cx="9269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LONGING FOR CONVERSATION, PSALM 42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5B4320-0320-3D33-4E97-1F9ADC518270}"/>
              </a:ext>
            </a:extLst>
          </p:cNvPr>
          <p:cNvSpPr txBox="1"/>
          <p:nvPr/>
        </p:nvSpPr>
        <p:spPr>
          <a:xfrm>
            <a:off x="1828800" y="745278"/>
            <a:ext cx="1008789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As the deer pants for the water brooks, So pants my soul for You, O God.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My soul thirsts for God, for the living God. When shall I come and appear before God? </a:t>
            </a:r>
          </a:p>
          <a:p>
            <a:pPr marR="0" algn="l" rtl="0"/>
            <a:r>
              <a:rPr lang="en-US" i="1" u="none" strike="noStrike" baseline="0" dirty="0">
                <a:solidFill>
                  <a:srgbClr val="C00000"/>
                </a:solidFill>
                <a:latin typeface="Georgia Pro" panose="02040502050405020303" pitchFamily="18" charset="0"/>
              </a:rPr>
              <a:t>My tears have been my food day and night</a:t>
            </a:r>
            <a:r>
              <a:rPr lang="en-US" i="1" u="none" strike="noStrike" baseline="0" dirty="0">
                <a:latin typeface="Georgia Pro" panose="02040502050405020303" pitchFamily="18" charset="0"/>
              </a:rPr>
              <a:t>, While </a:t>
            </a:r>
            <a:r>
              <a:rPr lang="en-US" i="1" u="none" strike="noStrike" baseline="0" dirty="0">
                <a:solidFill>
                  <a:srgbClr val="C00000"/>
                </a:solidFill>
                <a:latin typeface="Georgia Pro" panose="02040502050405020303" pitchFamily="18" charset="0"/>
              </a:rPr>
              <a:t>they (his enemies)</a:t>
            </a:r>
            <a:r>
              <a:rPr lang="en-US" i="1" u="none" strike="noStrike" baseline="0" dirty="0">
                <a:latin typeface="Georgia Pro" panose="02040502050405020303" pitchFamily="18" charset="0"/>
              </a:rPr>
              <a:t> continually say to me, "Where is your God?"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When I remember these things, I pour out my soul within me. For I used to go with the multitude; I went with them to the house of God, With the voice of joy and praise, With a multitude that kept a pilgrim feast.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Why are you cast down, O my soul? And why are you disquieted within me? Hope in God, for I shall yet praise Him For the help of His countenance.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O my God, my soul is cast down within me; Therefore I will remember You from the land of the Jordan, And from the heights of Hermon, From the Hill Mizar.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Deep calls unto deep at the noise of Your waterfalls; All Your waves and billows have gone over me.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The LORD will command His lovingkindness in the daytime, And in the night His song shall be with me—A prayer to the God of my life.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I will say to God my Rock, "Why have You forgotten me? Why do I go mourning because of the oppression of the enemy?"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As with a breaking of my bones, My enemies reproach me, While they say to me all day long, "Where is your God?"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Why are you cast down, O my soul? And why are you disquieted within me? Hope in God; For I shall yet praise Him, The help of my countenance and my God. </a:t>
            </a:r>
            <a:endParaRPr lang="en-US" i="1" dirty="0">
              <a:latin typeface="Georgia Pro" panose="02040502050405020303" pitchFamily="18" charset="0"/>
              <a:cs typeface="Dreaming Outloud Pro" panose="0305050204030203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440762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earphone, headphones, telephone">
            <a:extLst>
              <a:ext uri="{FF2B5EF4-FFF2-40B4-BE49-F238E27FC236}">
                <a16:creationId xmlns:a16="http://schemas.microsoft.com/office/drawing/2014/main" id="{42AFAEBF-31D8-664F-A102-86D37B4F84B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0000">
                <a:schemeClr val="bg2">
                  <a:lumMod val="90000"/>
                </a:schemeClr>
              </a:gs>
              <a:gs pos="41000">
                <a:schemeClr val="bg2">
                  <a:lumMod val="90000"/>
                </a:schemeClr>
              </a:gs>
              <a:gs pos="66000">
                <a:schemeClr val="bg2">
                  <a:lumMod val="75000"/>
                </a:schemeClr>
              </a:gs>
              <a:gs pos="89000">
                <a:schemeClr val="bg2">
                  <a:lumMod val="75000"/>
                </a:schemeClr>
              </a:gs>
            </a:gsLst>
            <a:lin ang="5400000" scaled="1"/>
          </a:gra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C8CD341-E4BF-4FCB-F621-09D3ABD11CFC}"/>
              </a:ext>
            </a:extLst>
          </p:cNvPr>
          <p:cNvSpPr txBox="1"/>
          <p:nvPr/>
        </p:nvSpPr>
        <p:spPr>
          <a:xfrm>
            <a:off x="2165713" y="74536"/>
            <a:ext cx="9269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LONGING FOR CONVERSATION, PSALM 42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5B4320-0320-3D33-4E97-1F9ADC518270}"/>
              </a:ext>
            </a:extLst>
          </p:cNvPr>
          <p:cNvSpPr txBox="1"/>
          <p:nvPr/>
        </p:nvSpPr>
        <p:spPr>
          <a:xfrm>
            <a:off x="1828800" y="745278"/>
            <a:ext cx="1008789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As the deer pants for the water brooks, So pants my soul for You, O God.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My soul thirsts for God, for the living God. When shall I come and appear before God?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My tears have been my food day and night, While they (his enemies) continually say to me, "Where is your God?" </a:t>
            </a:r>
          </a:p>
          <a:p>
            <a:pPr marR="0" algn="l" rtl="0"/>
            <a:r>
              <a:rPr lang="en-US" i="1" u="none" strike="noStrike" baseline="0" dirty="0">
                <a:solidFill>
                  <a:srgbClr val="C00000"/>
                </a:solidFill>
                <a:latin typeface="Georgia Pro" panose="02040502050405020303" pitchFamily="18" charset="0"/>
              </a:rPr>
              <a:t>When I remember these things, I pour out my soul within me. </a:t>
            </a:r>
            <a:r>
              <a:rPr lang="en-US" i="1" u="none" strike="noStrike" baseline="0" dirty="0">
                <a:latin typeface="Georgia Pro" panose="02040502050405020303" pitchFamily="18" charset="0"/>
              </a:rPr>
              <a:t>For I used to go with the multitude; I went with them to the house of God, With the voice of joy and praise, With a multitude that kept a pilgrim feast.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Why are you cast down, O my soul? And why are you disquieted within me? Hope in God, for I shall yet praise Him For the help of His countenance.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O my God, my soul is cast down within me; Therefore I will remember You from the land of the Jordan, And from the heights of Hermon, From the Hill Mizar.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Deep calls unto deep at the noise of Your waterfalls; All Your waves and billows have gone over me.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The LORD will command His lovingkindness in the daytime, And in the night His song shall be with me—A prayer to the God of my life.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I will say to God my Rock, "Why have You forgotten me? Why do I go mourning because of the oppression of the enemy?"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As with a breaking of my bones, My enemies reproach me, While they say to me all day long, "Where is your God?"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Why are you cast down, O my soul? And why are you disquieted within me? Hope in God; For I shall yet praise Him, The help of my countenance and my God. </a:t>
            </a:r>
            <a:endParaRPr lang="en-US" i="1" dirty="0">
              <a:latin typeface="Georgia Pro" panose="02040502050405020303" pitchFamily="18" charset="0"/>
              <a:cs typeface="Dreaming Outloud Pro" panose="0305050204030203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045675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earphone, headphones, telephone">
            <a:extLst>
              <a:ext uri="{FF2B5EF4-FFF2-40B4-BE49-F238E27FC236}">
                <a16:creationId xmlns:a16="http://schemas.microsoft.com/office/drawing/2014/main" id="{42AFAEBF-31D8-664F-A102-86D37B4F84B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0000">
                <a:schemeClr val="bg2">
                  <a:lumMod val="90000"/>
                </a:schemeClr>
              </a:gs>
              <a:gs pos="41000">
                <a:schemeClr val="bg2">
                  <a:lumMod val="90000"/>
                </a:schemeClr>
              </a:gs>
              <a:gs pos="66000">
                <a:schemeClr val="bg2">
                  <a:lumMod val="75000"/>
                </a:schemeClr>
              </a:gs>
              <a:gs pos="89000">
                <a:schemeClr val="bg2">
                  <a:lumMod val="75000"/>
                </a:schemeClr>
              </a:gs>
            </a:gsLst>
            <a:lin ang="5400000" scaled="1"/>
          </a:gra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C8CD341-E4BF-4FCB-F621-09D3ABD11CFC}"/>
              </a:ext>
            </a:extLst>
          </p:cNvPr>
          <p:cNvSpPr txBox="1"/>
          <p:nvPr/>
        </p:nvSpPr>
        <p:spPr>
          <a:xfrm>
            <a:off x="2165713" y="74536"/>
            <a:ext cx="9269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LONGING FOR CONVERSATION, PSALM 42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5B4320-0320-3D33-4E97-1F9ADC518270}"/>
              </a:ext>
            </a:extLst>
          </p:cNvPr>
          <p:cNvSpPr txBox="1"/>
          <p:nvPr/>
        </p:nvSpPr>
        <p:spPr>
          <a:xfrm>
            <a:off x="1828800" y="745278"/>
            <a:ext cx="1008789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As the deer pants for the water brooks, So pants my soul for You, O God.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My soul thirsts for God, for the living God. When shall I come and appear before God?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My tears have been my food day and night, While they (his enemies) continually say to me, "Where is your God?"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When I remember these things, I pour out my soul within me. For I used to go with the multitude; I went with them to the house of God, With the voice of joy and praise, With a multitude that kept a pilgrim feast.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Why are you cast down, O my soul? And why are you disquieted within me? Hope in God, for I shall yet praise Him For the help of His countenance.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O my God, my soul is cast down within me; Therefore I will remember You from the land of the Jordan, And from the heights of Hermon, From the Hill Mizar. </a:t>
            </a:r>
          </a:p>
          <a:p>
            <a:pPr marR="0" algn="l" rtl="0"/>
            <a:r>
              <a:rPr lang="en-US" i="1" u="none" strike="noStrike" baseline="0" dirty="0">
                <a:solidFill>
                  <a:srgbClr val="FF0000"/>
                </a:solidFill>
                <a:latin typeface="Georgia Pro" panose="02040502050405020303" pitchFamily="18" charset="0"/>
              </a:rPr>
              <a:t>Deep calls unto deep at the noise of Your waterfalls; All Your waves and billows have gone over me.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The LORD will command His lovingkindness in the daytime, And in the night His song shall be with me—A prayer to the God of my life.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I will say to God my Rock, "Why have You forgotten me? Why do I go mourning because of the oppression of the enemy?"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As with a breaking of my bones, My enemies reproach me, While they say to me all day long, "Where is your God?"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Why are you cast down, O my soul? And why are you disquieted within me? Hope in God; For I shall yet praise Him, The help of my countenance and my God. </a:t>
            </a:r>
            <a:endParaRPr lang="en-US" i="1" dirty="0">
              <a:latin typeface="Georgia Pro" panose="02040502050405020303" pitchFamily="18" charset="0"/>
              <a:cs typeface="Dreaming Outloud Pro" panose="0305050204030203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361558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earphone, headphones, telephone">
            <a:extLst>
              <a:ext uri="{FF2B5EF4-FFF2-40B4-BE49-F238E27FC236}">
                <a16:creationId xmlns:a16="http://schemas.microsoft.com/office/drawing/2014/main" id="{42AFAEBF-31D8-664F-A102-86D37B4F84B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0000">
                <a:schemeClr val="bg2">
                  <a:lumMod val="90000"/>
                </a:schemeClr>
              </a:gs>
              <a:gs pos="41000">
                <a:schemeClr val="bg2">
                  <a:lumMod val="90000"/>
                </a:schemeClr>
              </a:gs>
              <a:gs pos="66000">
                <a:schemeClr val="bg2">
                  <a:lumMod val="75000"/>
                </a:schemeClr>
              </a:gs>
              <a:gs pos="89000">
                <a:schemeClr val="bg2">
                  <a:lumMod val="75000"/>
                </a:schemeClr>
              </a:gs>
            </a:gsLst>
            <a:lin ang="5400000" scaled="1"/>
          </a:gra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C8CD341-E4BF-4FCB-F621-09D3ABD11CFC}"/>
              </a:ext>
            </a:extLst>
          </p:cNvPr>
          <p:cNvSpPr txBox="1"/>
          <p:nvPr/>
        </p:nvSpPr>
        <p:spPr>
          <a:xfrm>
            <a:off x="2165713" y="74536"/>
            <a:ext cx="9269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LONGING FOR CONVERSATION, PSALM 42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5B4320-0320-3D33-4E97-1F9ADC518270}"/>
              </a:ext>
            </a:extLst>
          </p:cNvPr>
          <p:cNvSpPr txBox="1"/>
          <p:nvPr/>
        </p:nvSpPr>
        <p:spPr>
          <a:xfrm>
            <a:off x="1828800" y="745278"/>
            <a:ext cx="1008789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As the deer pants for the water brooks, So pants my soul for You, O God.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My soul thirsts for God, for the living God. </a:t>
            </a:r>
            <a:r>
              <a:rPr lang="en-US" i="1" u="none" strike="noStrike" baseline="0" dirty="0">
                <a:highlight>
                  <a:srgbClr val="FFFF00"/>
                </a:highlight>
                <a:latin typeface="Georgia Pro" panose="02040502050405020303" pitchFamily="18" charset="0"/>
              </a:rPr>
              <a:t>When shall I come and appear before God?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My tears have been my food day and night, While they (his enemies) continually say to me, </a:t>
            </a:r>
            <a:r>
              <a:rPr lang="en-US" i="1" u="none" strike="noStrike" baseline="0" dirty="0">
                <a:highlight>
                  <a:srgbClr val="FFFF00"/>
                </a:highlight>
                <a:latin typeface="Georgia Pro" panose="02040502050405020303" pitchFamily="18" charset="0"/>
              </a:rPr>
              <a:t>"Where is your God?"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When I remember these things, I pour out my soul within me. For I used to go with the multitude; I went with them to the house of God, With the voice of joy and praise, With a multitude that kept a pilgrim feast. </a:t>
            </a:r>
          </a:p>
          <a:p>
            <a:pPr marR="0" algn="l" rtl="0"/>
            <a:r>
              <a:rPr lang="en-US" i="1" u="none" strike="noStrike" baseline="0" dirty="0">
                <a:highlight>
                  <a:srgbClr val="FFFF00"/>
                </a:highlight>
                <a:latin typeface="Georgia Pro" panose="02040502050405020303" pitchFamily="18" charset="0"/>
              </a:rPr>
              <a:t>Why are you cast down, O my soul? </a:t>
            </a:r>
            <a:r>
              <a:rPr lang="en-US" i="1" u="none" strike="noStrike" baseline="0" dirty="0">
                <a:latin typeface="Georgia Pro" panose="02040502050405020303" pitchFamily="18" charset="0"/>
              </a:rPr>
              <a:t>And </a:t>
            </a:r>
            <a:r>
              <a:rPr lang="en-US" i="1" u="none" strike="noStrike" baseline="0" dirty="0">
                <a:highlight>
                  <a:srgbClr val="FFFF00"/>
                </a:highlight>
                <a:latin typeface="Georgia Pro" panose="02040502050405020303" pitchFamily="18" charset="0"/>
              </a:rPr>
              <a:t>why are you disquieted within me? </a:t>
            </a:r>
            <a:r>
              <a:rPr lang="en-US" i="1" u="none" strike="noStrike" baseline="0" dirty="0">
                <a:latin typeface="Georgia Pro" panose="02040502050405020303" pitchFamily="18" charset="0"/>
              </a:rPr>
              <a:t>Hope in God, for I shall yet praise Him For the help of His countenance.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O my God, my soul is cast down within me; Therefore I will remember You from the land of the Jordan, And from the heights of Hermon, From the Hill Mizar.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Deep calls unto deep at the noise of Your waterfalls; All Your waves and billows have gone over me.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The LORD will command His lovingkindness in the daytime, And in the night His song shall be with me—A prayer to the God of my life.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I will say to God my Rock, "</a:t>
            </a:r>
            <a:r>
              <a:rPr lang="en-US" i="1" u="none" strike="noStrike" baseline="0" dirty="0">
                <a:highlight>
                  <a:srgbClr val="FFFF00"/>
                </a:highlight>
                <a:latin typeface="Georgia Pro" panose="02040502050405020303" pitchFamily="18" charset="0"/>
              </a:rPr>
              <a:t>Why have You forgotten me? </a:t>
            </a:r>
            <a:r>
              <a:rPr lang="en-US" i="1" u="none" strike="noStrike" baseline="0" dirty="0">
                <a:latin typeface="Georgia Pro" panose="02040502050405020303" pitchFamily="18" charset="0"/>
              </a:rPr>
              <a:t> </a:t>
            </a:r>
            <a:r>
              <a:rPr lang="en-US" i="1" u="none" strike="noStrike" baseline="0" dirty="0">
                <a:highlight>
                  <a:srgbClr val="FFFF00"/>
                </a:highlight>
                <a:latin typeface="Georgia Pro" panose="02040502050405020303" pitchFamily="18" charset="0"/>
              </a:rPr>
              <a:t>Why do I go mourning because of the oppression of the enemy?"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As with a breaking of my bones, My enemies reproach me, While they say to me all day long, "Where is your God?" </a:t>
            </a:r>
          </a:p>
          <a:p>
            <a:pPr marR="0" algn="l" rtl="0"/>
            <a:r>
              <a:rPr lang="en-US" i="1" u="none" strike="noStrike" baseline="0" dirty="0">
                <a:latin typeface="Georgia Pro" panose="02040502050405020303" pitchFamily="18" charset="0"/>
              </a:rPr>
              <a:t>Why are you cast down, O my soul? And why are you disquieted within me? Hope in God; For I shall yet praise Him, The help of my countenance and my God. </a:t>
            </a:r>
            <a:endParaRPr lang="en-US" i="1" dirty="0">
              <a:latin typeface="Georgia Pro" panose="02040502050405020303" pitchFamily="18" charset="0"/>
              <a:cs typeface="Dreaming Outloud Pro" panose="0305050204030203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466900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CosineVTI">
  <a:themeElements>
    <a:clrScheme name="AnalogousFromLightSeedLeftStep">
      <a:dk1>
        <a:srgbClr val="000000"/>
      </a:dk1>
      <a:lt1>
        <a:srgbClr val="FFFFFF"/>
      </a:lt1>
      <a:dk2>
        <a:srgbClr val="233A3E"/>
      </a:dk2>
      <a:lt2>
        <a:srgbClr val="E8E8E2"/>
      </a:lt2>
      <a:accent1>
        <a:srgbClr val="9697C6"/>
      </a:accent1>
      <a:accent2>
        <a:srgbClr val="7F99BA"/>
      </a:accent2>
      <a:accent3>
        <a:srgbClr val="80ABB3"/>
      </a:accent3>
      <a:accent4>
        <a:srgbClr val="78B0A1"/>
      </a:accent4>
      <a:accent5>
        <a:srgbClr val="84AE91"/>
      </a:accent5>
      <a:accent6>
        <a:srgbClr val="7FB179"/>
      </a:accent6>
      <a:hlink>
        <a:srgbClr val="868551"/>
      </a:hlink>
      <a:folHlink>
        <a:srgbClr val="7F7F7F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2308</Words>
  <Application>Microsoft Office PowerPoint</Application>
  <PresentationFormat>Widescreen</PresentationFormat>
  <Paragraphs>106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Dreaming Outloud Pro</vt:lpstr>
      <vt:lpstr>Georgia Pro</vt:lpstr>
      <vt:lpstr>Grandview</vt:lpstr>
      <vt:lpstr>Ink Free</vt:lpstr>
      <vt:lpstr>Wingdings</vt:lpstr>
      <vt:lpstr>CosineVTI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Watson</dc:creator>
  <cp:lastModifiedBy>Richard Watson</cp:lastModifiedBy>
  <cp:revision>1</cp:revision>
  <dcterms:created xsi:type="dcterms:W3CDTF">2023-07-03T15:23:21Z</dcterms:created>
  <dcterms:modified xsi:type="dcterms:W3CDTF">2023-08-03T13:45:40Z</dcterms:modified>
</cp:coreProperties>
</file>