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1777" r:id="rId3"/>
    <p:sldId id="1861" r:id="rId4"/>
    <p:sldId id="1862" r:id="rId5"/>
    <p:sldId id="1863" r:id="rId6"/>
    <p:sldId id="1874" r:id="rId7"/>
    <p:sldId id="1864" r:id="rId8"/>
    <p:sldId id="1876" r:id="rId9"/>
    <p:sldId id="1877" r:id="rId10"/>
    <p:sldId id="1879" r:id="rId11"/>
    <p:sldId id="1880" r:id="rId12"/>
    <p:sldId id="1881" r:id="rId13"/>
    <p:sldId id="1884" r:id="rId14"/>
    <p:sldId id="1890" r:id="rId15"/>
    <p:sldId id="1892" r:id="rId16"/>
    <p:sldId id="1854" r:id="rId17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3A4A4-2CB7-47ED-BF31-9E15C9B6E8F6}" v="1" dt="2023-08-20T20:22:29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5334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7506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9315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3535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20197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250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285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6997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52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406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5491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827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1195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429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-168967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rtl="0"/>
            <a:r>
              <a:rPr lang="en-US" sz="5400" b="1" dirty="0">
                <a:solidFill>
                  <a:srgbClr val="FFFF00"/>
                </a:solidFill>
              </a:rPr>
              <a:t>Demonstrations of His Love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Rom. 5:1-5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rejoice in hope of the glory of God.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not only that, but we also glory in tribulations, knowing that tribulation produces perseverance;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perseverance, character; and character,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655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07271"/>
            <a:ext cx="714673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  Now hope does not disappoint, because the love of God has been poured out in our hearts by the Holy Spirit who was given to us.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6  For when we were still without strength, in due time Christ died for the ungodly.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7  For scarcely for a righteous man will one die; yet perhaps for a good man someone would even dare to die.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8 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God demonstrates His own love toward us,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that while we were still sinners, Christ died for us.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6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  Now hope does not disappoint, because the love of God has been poured out in our hearts by the Holy Spirit who was given to us.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6  For when we were still without strength, in due time Christ died for the ungodly.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7  For scarcely for a righteous man will one die; yet perhaps for a good man someone would even dare to die.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8  But God demonstrates His own love toward us, in that while we were still sinners,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died for us.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Died for Us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53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9  Much more then, having now been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His blood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we shall be saved from wrath through Him.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10  For if when we were enemies we were reconciled to God through the death of His Son, much more, having been reconciled, we shall be saved by His life. 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Died for Us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His Blood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98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9  Much more then, having now been justified by His blood, we shall be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saved from wrath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Him.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10  For if when we were enemies we were reconciled to God through the death of His Son, much more, having been reconciled, we shall be saved by His life. 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Died for Us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His Blood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Saved from Wrath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74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9  Much more then, having now been justified by His blood, we shall be saved from wrath through Him.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10  For if when we were enemies we were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reconciled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God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the death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His Son, much more, having been reconciled, we shall be saved by His life. 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Died for Us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His Blood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Saved from Wrath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Reconciled  by His Death</a:t>
            </a:r>
          </a:p>
        </p:txBody>
      </p:sp>
    </p:spTree>
    <p:extLst>
      <p:ext uri="{BB962C8B-B14F-4D97-AF65-F5344CB8AC3E}">
        <p14:creationId xmlns:p14="http://schemas.microsoft.com/office/powerpoint/2010/main" val="1255535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Entrance Into His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4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76470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Text—Rom. 5:1-5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667291"/>
            <a:ext cx="1122127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rejoice in hope of the glory of God.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not only that, but we also glory in tribulations, knowing that tribulation produces perseverance;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perseverance, character; and character, hope.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5  Now hope does not disappoint, because the love of God has been poured out in our hearts by the Holy Spirit who was given to us.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we have peace with God through our Lord Jesus Christ,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</p:txBody>
      </p:sp>
    </p:spTree>
    <p:extLst>
      <p:ext uri="{BB962C8B-B14F-4D97-AF65-F5344CB8AC3E}">
        <p14:creationId xmlns:p14="http://schemas.microsoft.com/office/powerpoint/2010/main" val="262676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our Lord Jesus Christ, </a:t>
            </a:r>
          </a:p>
          <a:p>
            <a:pPr marR="0" algn="just" rtl="0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</p:txBody>
      </p:sp>
    </p:spTree>
    <p:extLst>
      <p:ext uri="{BB962C8B-B14F-4D97-AF65-F5344CB8AC3E}">
        <p14:creationId xmlns:p14="http://schemas.microsoft.com/office/powerpoint/2010/main" val="74297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faith into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grace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which we stand, and rejoice in hope of the glory of God. 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</p:txBody>
      </p:sp>
    </p:spTree>
    <p:extLst>
      <p:ext uri="{BB962C8B-B14F-4D97-AF65-F5344CB8AC3E}">
        <p14:creationId xmlns:p14="http://schemas.microsoft.com/office/powerpoint/2010/main" val="8318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glory of God.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</p:txBody>
      </p:sp>
    </p:spTree>
    <p:extLst>
      <p:ext uri="{BB962C8B-B14F-4D97-AF65-F5344CB8AC3E}">
        <p14:creationId xmlns:p14="http://schemas.microsoft.com/office/powerpoint/2010/main" val="296259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rejoice in hope of the glory of God.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not only that, but we also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knowing that tribulation produces perseverance; 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</p:txBody>
      </p:sp>
    </p:spTree>
    <p:extLst>
      <p:ext uri="{BB962C8B-B14F-4D97-AF65-F5344CB8AC3E}">
        <p14:creationId xmlns:p14="http://schemas.microsoft.com/office/powerpoint/2010/main" val="395565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rejoice in hope of the glory of God.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not only that, but we also glory in tribulations, knowing that tribulation produces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 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43193"/>
            <a:ext cx="37278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</p:txBody>
      </p:sp>
    </p:spTree>
    <p:extLst>
      <p:ext uri="{BB962C8B-B14F-4D97-AF65-F5344CB8AC3E}">
        <p14:creationId xmlns:p14="http://schemas.microsoft.com/office/powerpoint/2010/main" val="165715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69887" y="809046"/>
            <a:ext cx="9247539" cy="562554"/>
          </a:xfrm>
        </p:spPr>
        <p:txBody>
          <a:bodyPr/>
          <a:lstStyle/>
          <a:p>
            <a:pPr lvl="0" algn="ctr">
              <a:tabLst>
                <a:tab pos="5943600" algn="l"/>
              </a:tabLst>
            </a:pP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Demonstrations of His Love--Rom. 5:1-10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491990" y="1518701"/>
            <a:ext cx="714673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  Therefore, having been justified by faith, we have peace with God through our Lord Jesus Christ,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  through whom also we have access by faith into this grace in which we stand, and rejoice in hope of the glory of God.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3  And not only that, but we also glory in tribulations, knowing that tribulation produces perseverance; </a:t>
            </a:r>
          </a:p>
          <a:p>
            <a:pPr marR="0" algn="just" rtl="0"/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  and perseverance,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and character, hope. 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73D01-6DB3-AE22-9F96-6CBCF65A5408}"/>
              </a:ext>
            </a:extLst>
          </p:cNvPr>
          <p:cNvSpPr txBox="1"/>
          <p:nvPr/>
        </p:nvSpPr>
        <p:spPr>
          <a:xfrm>
            <a:off x="631915" y="1531763"/>
            <a:ext cx="372781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Justified by Faith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Peace with God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into Grace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Rejoice in Hope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Glory in Tribulations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Perseverance</a:t>
            </a:r>
          </a:p>
          <a:p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5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12070</TotalTime>
  <Words>1357</Words>
  <Application>Microsoft Office PowerPoint</Application>
  <PresentationFormat>Widescreen</PresentationFormat>
  <Paragraphs>150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Demonstrations of His Love</vt:lpstr>
      <vt:lpstr>The Text—Rom. 5:1-5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Demonstrations of His Love--Rom. 5:1-10</vt:lpstr>
      <vt:lpstr> Entrance Into His Love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173</cp:revision>
  <cp:lastPrinted>2023-08-20T20:23:17Z</cp:lastPrinted>
  <dcterms:modified xsi:type="dcterms:W3CDTF">2023-08-20T20:42:11Z</dcterms:modified>
</cp:coreProperties>
</file>