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1"/>
  </p:notesMasterIdLst>
  <p:sldIdLst>
    <p:sldId id="256" r:id="rId2"/>
    <p:sldId id="1777" r:id="rId3"/>
    <p:sldId id="1810" r:id="rId4"/>
    <p:sldId id="1822" r:id="rId5"/>
    <p:sldId id="1823" r:id="rId6"/>
    <p:sldId id="1824" r:id="rId7"/>
    <p:sldId id="1825" r:id="rId8"/>
    <p:sldId id="1826" r:id="rId9"/>
    <p:sldId id="1818" r:id="rId10"/>
    <p:sldId id="1828" r:id="rId11"/>
    <p:sldId id="1830" r:id="rId12"/>
    <p:sldId id="1831" r:id="rId13"/>
    <p:sldId id="1832" r:id="rId14"/>
    <p:sldId id="1833" r:id="rId15"/>
    <p:sldId id="1834" r:id="rId16"/>
    <p:sldId id="1829" r:id="rId17"/>
    <p:sldId id="1855" r:id="rId18"/>
    <p:sldId id="1856" r:id="rId19"/>
    <p:sldId id="1819" r:id="rId20"/>
    <p:sldId id="1836" r:id="rId21"/>
    <p:sldId id="1837" r:id="rId22"/>
    <p:sldId id="1838" r:id="rId23"/>
    <p:sldId id="1857" r:id="rId24"/>
    <p:sldId id="1859" r:id="rId25"/>
    <p:sldId id="1858" r:id="rId26"/>
    <p:sldId id="1860" r:id="rId27"/>
    <p:sldId id="1821" r:id="rId28"/>
    <p:sldId id="1843" r:id="rId29"/>
    <p:sldId id="1844" r:id="rId30"/>
    <p:sldId id="1845" r:id="rId31"/>
    <p:sldId id="1846" r:id="rId32"/>
    <p:sldId id="1847" r:id="rId33"/>
    <p:sldId id="1848" r:id="rId34"/>
    <p:sldId id="1809" r:id="rId35"/>
    <p:sldId id="1849" r:id="rId36"/>
    <p:sldId id="1850" r:id="rId37"/>
    <p:sldId id="1852" r:id="rId38"/>
    <p:sldId id="1853" r:id="rId39"/>
    <p:sldId id="1854" r:id="rId40"/>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C41236-39BA-4E91-92F3-DC37D65571B3}" v="4" dt="2023-08-20T11:07:16.9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26" autoAdjust="0"/>
    <p:restoredTop sz="94660"/>
  </p:normalViewPr>
  <p:slideViewPr>
    <p:cSldViewPr snapToGrid="0">
      <p:cViewPr varScale="1">
        <p:scale>
          <a:sx n="105" d="100"/>
          <a:sy n="105" d="100"/>
        </p:scale>
        <p:origin x="1314" y="96"/>
      </p:cViewPr>
      <p:guideLst>
        <p:guide orient="horz" pos="2184"/>
        <p:guide pos="3840"/>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2372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9545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2890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4454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9512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6938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1512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01298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8197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7696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1457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61876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8766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0916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9376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23882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26118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66280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49476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684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98549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54598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77325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6666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80128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51381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96465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04497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38606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28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823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8938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4456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7304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3937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6988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Discovering the Lost Bible</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000" b="1" dirty="0">
                <a:solidFill>
                  <a:schemeClr val="lt1"/>
                </a:solidFill>
              </a:rPr>
              <a:t>2 Kings 21:1-5</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677108"/>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Look at the text to see all he did</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1973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1261884"/>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He even offered his children as human sacrifices (2 Kings 21:6)</a:t>
            </a:r>
          </a:p>
        </p:txBody>
      </p:sp>
    </p:spTree>
    <p:extLst>
      <p:ext uri="{BB962C8B-B14F-4D97-AF65-F5344CB8AC3E}">
        <p14:creationId xmlns:p14="http://schemas.microsoft.com/office/powerpoint/2010/main" val="3282538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1846659"/>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offered his children as human sacrifices (2 Kings 21:6)</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He reigned for 55 years</a:t>
            </a:r>
          </a:p>
        </p:txBody>
      </p:sp>
    </p:spTree>
    <p:extLst>
      <p:ext uri="{BB962C8B-B14F-4D97-AF65-F5344CB8AC3E}">
        <p14:creationId xmlns:p14="http://schemas.microsoft.com/office/powerpoint/2010/main" val="2169265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2431435"/>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offered his children as human sacrifices (2 Kings 21:6)</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reigned for 55 years</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Fifty-five years ago, look at America--sent men to walk on the moon</a:t>
            </a:r>
          </a:p>
        </p:txBody>
      </p:sp>
    </p:spTree>
    <p:extLst>
      <p:ext uri="{BB962C8B-B14F-4D97-AF65-F5344CB8AC3E}">
        <p14:creationId xmlns:p14="http://schemas.microsoft.com/office/powerpoint/2010/main" val="1985052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301621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offered his children as human sacrifices (2 Kings 21:6)</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reigned for 55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Fifty-five years ago, look at America--sent men to walk on the moon</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Could it get even worse? </a:t>
            </a:r>
          </a:p>
        </p:txBody>
      </p:sp>
    </p:spTree>
    <p:extLst>
      <p:ext uri="{BB962C8B-B14F-4D97-AF65-F5344CB8AC3E}">
        <p14:creationId xmlns:p14="http://schemas.microsoft.com/office/powerpoint/2010/main" val="914283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3600986"/>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offered his children as human sacrifices (2 Kings 21:6)</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reigned for 55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Fifty-five years ago, look at America--sent men to walk on the moon</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Could it get even worse? </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His son, Amon, reigned two years, and was even worse—2 Chron. 33</a:t>
            </a:r>
          </a:p>
        </p:txBody>
      </p:sp>
    </p:spTree>
    <p:extLst>
      <p:ext uri="{BB962C8B-B14F-4D97-AF65-F5344CB8AC3E}">
        <p14:creationId xmlns:p14="http://schemas.microsoft.com/office/powerpoint/2010/main" val="2313993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418576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offered his children as human sacrifices (2 Kings 21:6)</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reigned for 55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Fifty-five years ago, look at America--sent men to walk on the moon</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Could it get even worse?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His son, Amon, reigned two years, and was even worse—2 Chron. 33</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Amon’s son, Josiah, removed all idols in 12</a:t>
            </a:r>
            <a:r>
              <a:rPr lang="en-US" sz="2800" b="1" baseline="30000" dirty="0">
                <a:solidFill>
                  <a:srgbClr val="FFFF00"/>
                </a:solidFill>
                <a:latin typeface="Calibri" panose="020F0502020204030204" pitchFamily="34" charset="0"/>
                <a:cs typeface="Calibri" panose="020F0502020204030204" pitchFamily="34" charset="0"/>
              </a:rPr>
              <a:t>th</a:t>
            </a:r>
            <a:r>
              <a:rPr lang="en-US" sz="2800" b="1" dirty="0">
                <a:solidFill>
                  <a:srgbClr val="FFFF00"/>
                </a:solidFill>
                <a:latin typeface="Calibri" panose="020F0502020204030204" pitchFamily="34" charset="0"/>
                <a:cs typeface="Calibri" panose="020F0502020204030204" pitchFamily="34" charset="0"/>
              </a:rPr>
              <a:t> year of his reign</a:t>
            </a:r>
          </a:p>
        </p:txBody>
      </p:sp>
    </p:spTree>
    <p:extLst>
      <p:ext uri="{BB962C8B-B14F-4D97-AF65-F5344CB8AC3E}">
        <p14:creationId xmlns:p14="http://schemas.microsoft.com/office/powerpoint/2010/main" val="1291749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4770537"/>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offered his children as human sacrifices (2 Kings 21:6)</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reigned for 55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Fifty-five years ago, look at America--sent men to walk on the moon</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Could it get even worse?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His son, Amon, reigned two years, and was even worse—2 Chron. 33</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Amon’s son, Josiah, removed all idols in 12</a:t>
            </a:r>
            <a:r>
              <a:rPr lang="en-US" sz="2800" b="1" baseline="30000" dirty="0">
                <a:solidFill>
                  <a:schemeClr val="bg1"/>
                </a:solidFill>
                <a:latin typeface="Calibri" panose="020F0502020204030204" pitchFamily="34" charset="0"/>
                <a:cs typeface="Calibri" panose="020F0502020204030204" pitchFamily="34" charset="0"/>
              </a:rPr>
              <a:t>th</a:t>
            </a:r>
            <a:r>
              <a:rPr lang="en-US" sz="2800" b="1" dirty="0">
                <a:solidFill>
                  <a:schemeClr val="bg1"/>
                </a:solidFill>
                <a:latin typeface="Calibri" panose="020F0502020204030204" pitchFamily="34" charset="0"/>
                <a:cs typeface="Calibri" panose="020F0502020204030204" pitchFamily="34" charset="0"/>
              </a:rPr>
              <a:t> year of his reign</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55+2+12=69 years—69 ago in America would have been 1954</a:t>
            </a:r>
          </a:p>
        </p:txBody>
      </p:sp>
    </p:spTree>
    <p:extLst>
      <p:ext uri="{BB962C8B-B14F-4D97-AF65-F5344CB8AC3E}">
        <p14:creationId xmlns:p14="http://schemas.microsoft.com/office/powerpoint/2010/main" val="664096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5355312"/>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Look at the text to see all he did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offered his children as human sacrifices (2 Kings 21:6)</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reigned for 55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Fifty-five years ago, look at America--sent men to walk on the moon</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Could it get even worse?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His son, Amon, reigned two years, and was even worse—2 Chron. 33</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Amon’s son, Josiah, removed all idols in 12</a:t>
            </a:r>
            <a:r>
              <a:rPr lang="en-US" sz="2800" b="1" baseline="30000" dirty="0">
                <a:solidFill>
                  <a:schemeClr val="bg1"/>
                </a:solidFill>
                <a:latin typeface="Calibri" panose="020F0502020204030204" pitchFamily="34" charset="0"/>
                <a:cs typeface="Calibri" panose="020F0502020204030204" pitchFamily="34" charset="0"/>
              </a:rPr>
              <a:t>th</a:t>
            </a:r>
            <a:r>
              <a:rPr lang="en-US" sz="2800" b="1" dirty="0">
                <a:solidFill>
                  <a:schemeClr val="bg1"/>
                </a:solidFill>
                <a:latin typeface="Calibri" panose="020F0502020204030204" pitchFamily="34" charset="0"/>
                <a:cs typeface="Calibri" panose="020F0502020204030204" pitchFamily="34" charset="0"/>
              </a:rPr>
              <a:t> year of his reign</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55+2+12=69 years—69 ago in America would have been 1954</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Imagine America without a Bible since 1954!</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1887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49829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8090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Text—2 Kings 21:1-5</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67291"/>
            <a:ext cx="11221279" cy="4770537"/>
          </a:xfrm>
          <a:prstGeom prst="rect">
            <a:avLst/>
          </a:prstGeom>
          <a:noFill/>
        </p:spPr>
        <p:txBody>
          <a:bodyPr wrap="square" rtlCol="0">
            <a:spAutoFit/>
          </a:bodyPr>
          <a:lstStyle/>
          <a:p>
            <a:pPr marR="0" algn="just" rtl="0">
              <a:spcAft>
                <a:spcPts val="1200"/>
              </a:spcAft>
            </a:pP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  Manasseh was twelve years old when he became king, and he reigned fifty-five years in Jerusalem. His mother's name was Hephzibah. </a:t>
            </a:r>
          </a:p>
          <a:p>
            <a:pPr marR="0" algn="just" rtl="0">
              <a:spcAft>
                <a:spcPts val="1200"/>
              </a:spcAft>
            </a:pP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And he did evil in the sight of the LORD, according to the abominations of the nations whom the LORD had cast out before the children of Israel. </a:t>
            </a:r>
          </a:p>
          <a:p>
            <a:pPr marR="0" algn="just" rtl="0">
              <a:spcAft>
                <a:spcPts val="1200"/>
              </a:spcAft>
            </a:pP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For he rebuilt the high places which Hezekiah his father had destroyed; he raised up altars for Baal, and made a wooden image, as Ahab king of Israel had done; and he worshiped all the host of heaven and served them. </a:t>
            </a:r>
          </a:p>
          <a:p>
            <a:pPr marR="0" algn="just" rtl="0">
              <a:spcAft>
                <a:spcPts val="1200"/>
              </a:spcAft>
            </a:pP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He also built altars in the house of the LORD, of which the LORD had said, "In Jerusalem I will put My name." </a:t>
            </a:r>
          </a:p>
          <a:p>
            <a:pPr marR="0" algn="just" rtl="0">
              <a:spcAft>
                <a:spcPts val="1200"/>
              </a:spcAft>
            </a:pP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And he built altars for all the host of heaven in the two courts of the house of the LORD.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677108"/>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Josiah, the last of four Godly kings, began reign when he was eight</a:t>
            </a:r>
          </a:p>
        </p:txBody>
      </p:sp>
    </p:spTree>
    <p:extLst>
      <p:ext uri="{BB962C8B-B14F-4D97-AF65-F5344CB8AC3E}">
        <p14:creationId xmlns:p14="http://schemas.microsoft.com/office/powerpoint/2010/main" val="3961564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1261884"/>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Josiah, the last of four Godly kings, began reign when he was eight</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When he was twelve, he began seeking God—2 Chron. 34</a:t>
            </a:r>
          </a:p>
        </p:txBody>
      </p:sp>
    </p:spTree>
    <p:extLst>
      <p:ext uri="{BB962C8B-B14F-4D97-AF65-F5344CB8AC3E}">
        <p14:creationId xmlns:p14="http://schemas.microsoft.com/office/powerpoint/2010/main" val="3077426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1846659"/>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Josiah, the last of four Godly kings, began reign when he was eight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twelve, he began seeking God—2 Chron. 34</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When he was twenty he began destroying all the idols in the land</a:t>
            </a:r>
          </a:p>
        </p:txBody>
      </p:sp>
    </p:spTree>
    <p:extLst>
      <p:ext uri="{BB962C8B-B14F-4D97-AF65-F5344CB8AC3E}">
        <p14:creationId xmlns:p14="http://schemas.microsoft.com/office/powerpoint/2010/main" val="2048217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2431435"/>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Josiah, the last of four Godly kings, began reign when he was eight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twelve, he began seeking God—2 Chron. 34</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twenty he began destroying all the idols in the land</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He even destroyed idols in the fallen northern kingdom</a:t>
            </a:r>
          </a:p>
        </p:txBody>
      </p:sp>
    </p:spTree>
    <p:extLst>
      <p:ext uri="{BB962C8B-B14F-4D97-AF65-F5344CB8AC3E}">
        <p14:creationId xmlns:p14="http://schemas.microsoft.com/office/powerpoint/2010/main" val="2807470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301621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Josiah, the last of four Godly kings, began reign when he was eight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twelve, he began seeking God—2 Chron. 34</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twenty he began destroying all the idols in the land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destroyed idols in the fallen northern kingdom</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When he was 26 he discovered a copy of the Bible in the temple</a:t>
            </a:r>
          </a:p>
        </p:txBody>
      </p:sp>
    </p:spTree>
    <p:extLst>
      <p:ext uri="{BB962C8B-B14F-4D97-AF65-F5344CB8AC3E}">
        <p14:creationId xmlns:p14="http://schemas.microsoft.com/office/powerpoint/2010/main" val="3843687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3600986"/>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Josiah, the last of four Godly kings, began reign when he was eight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twelve, he began seeking God—2 Chron. 34</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twenty he began destroying all the idols in the land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destroyed idols in the fallen northern kingdom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26 he discovered a copy of the Bible in the temple</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He read the Bible, torn his clothes and wept before God</a:t>
            </a:r>
          </a:p>
        </p:txBody>
      </p:sp>
    </p:spTree>
    <p:extLst>
      <p:ext uri="{BB962C8B-B14F-4D97-AF65-F5344CB8AC3E}">
        <p14:creationId xmlns:p14="http://schemas.microsoft.com/office/powerpoint/2010/main" val="1756303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71810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Discovery of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418576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Josiah, the last of four Godly kings, began reign when he was eight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twelve, he began seeking God—2 Chron. 34</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twenty he began destroying all the idols in the land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even destroyed idols in the fallen northern kingdom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When he was 26 he discovered a copy of the Bible in the temple</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 read the Bible, torn his clothes and wept before God</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He led the nation to fully restore the worship and service to God</a:t>
            </a:r>
          </a:p>
        </p:txBody>
      </p:sp>
    </p:spTree>
    <p:extLst>
      <p:ext uri="{BB962C8B-B14F-4D97-AF65-F5344CB8AC3E}">
        <p14:creationId xmlns:p14="http://schemas.microsoft.com/office/powerpoint/2010/main" val="420935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02798"/>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Application: Finding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500740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02798"/>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Application: Finding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677108"/>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You can understand the Bible just by studying it</a:t>
            </a:r>
          </a:p>
        </p:txBody>
      </p:sp>
    </p:spTree>
    <p:extLst>
      <p:ext uri="{BB962C8B-B14F-4D97-AF65-F5344CB8AC3E}">
        <p14:creationId xmlns:p14="http://schemas.microsoft.com/office/powerpoint/2010/main" val="2519084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02798"/>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Application: Finding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1261884"/>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You can understand the Bible just by studying it</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path back to God is not start a “new church” in Jerusalem</a:t>
            </a:r>
          </a:p>
        </p:txBody>
      </p:sp>
    </p:spTree>
    <p:extLst>
      <p:ext uri="{BB962C8B-B14F-4D97-AF65-F5344CB8AC3E}">
        <p14:creationId xmlns:p14="http://schemas.microsoft.com/office/powerpoint/2010/main" val="2167971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Setting the Background</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67291"/>
            <a:ext cx="10964351" cy="677108"/>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Jews had been in the Promised Land for 800 years</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8543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02798"/>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Application: Finding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1846659"/>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You can understand the Bible just by studying it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path back to God is not start a “new church” in Jerusalem</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path back to God is to return to point you left Him</a:t>
            </a:r>
          </a:p>
        </p:txBody>
      </p:sp>
    </p:spTree>
    <p:extLst>
      <p:ext uri="{BB962C8B-B14F-4D97-AF65-F5344CB8AC3E}">
        <p14:creationId xmlns:p14="http://schemas.microsoft.com/office/powerpoint/2010/main" val="1357666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02798"/>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Application: Finding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2431435"/>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You can understand the Bible just by studying it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path back to God is not start a “new church” in Jerusalem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path back to God is to return to point you left Him</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Hear the words of Jeremiah 6:16 =  “Ask for the old paths…”</a:t>
            </a:r>
          </a:p>
        </p:txBody>
      </p:sp>
    </p:spTree>
    <p:extLst>
      <p:ext uri="{BB962C8B-B14F-4D97-AF65-F5344CB8AC3E}">
        <p14:creationId xmlns:p14="http://schemas.microsoft.com/office/powerpoint/2010/main" val="569112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02798"/>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Application: Finding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301621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You can understand the Bible just by studying it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path back to God is not start a “new church” in Jerusalem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path back to God is to return to point you left Him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Hear the words of Jeremiah 6:16 =  “Ask for the old paths…”</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Personal application—God can use you regardless of your age</a:t>
            </a:r>
          </a:p>
        </p:txBody>
      </p:sp>
    </p:spTree>
    <p:extLst>
      <p:ext uri="{BB962C8B-B14F-4D97-AF65-F5344CB8AC3E}">
        <p14:creationId xmlns:p14="http://schemas.microsoft.com/office/powerpoint/2010/main" val="2788038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02798"/>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Application: Finding the Lost Bible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552991"/>
            <a:ext cx="10964351" cy="4893647"/>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You can understand the Bible just by studying it</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path back to God is not start a “new church” in Jerusalem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path back to God is to return to point you left Him</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Hear the words of Jeremiah 6:16 =  “Ask for the old paths…”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Personal application—God can use you regardless of your age</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key is to do what Josiah first did: “He stood in his place and made a covenant before the Lord to walk after the Lord and to keep His commandments…with all his heart, and with all his soul to perform the covenant which was written in the Book” (2 Chron. 34:31)</a:t>
            </a:r>
          </a:p>
        </p:txBody>
      </p:sp>
    </p:spTree>
    <p:extLst>
      <p:ext uri="{BB962C8B-B14F-4D97-AF65-F5344CB8AC3E}">
        <p14:creationId xmlns:p14="http://schemas.microsoft.com/office/powerpoint/2010/main" val="38000151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Taking Your Stand Before God</a:t>
            </a:r>
          </a:p>
        </p:txBody>
      </p:sp>
    </p:spTree>
    <p:extLst>
      <p:ext uri="{BB962C8B-B14F-4D97-AF65-F5344CB8AC3E}">
        <p14:creationId xmlns:p14="http://schemas.microsoft.com/office/powerpoint/2010/main" val="7848957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Taking Your Stand Before God</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584775"/>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p:txBody>
      </p:sp>
    </p:spTree>
    <p:extLst>
      <p:ext uri="{BB962C8B-B14F-4D97-AF65-F5344CB8AC3E}">
        <p14:creationId xmlns:p14="http://schemas.microsoft.com/office/powerpoint/2010/main" val="222129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Taking Your Stand Before God</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1192634"/>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p:txBody>
      </p:sp>
    </p:spTree>
    <p:extLst>
      <p:ext uri="{BB962C8B-B14F-4D97-AF65-F5344CB8AC3E}">
        <p14:creationId xmlns:p14="http://schemas.microsoft.com/office/powerpoint/2010/main" val="5515008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Taking Your Stand Before God</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1800493"/>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p:txBody>
      </p:sp>
    </p:spTree>
    <p:extLst>
      <p:ext uri="{BB962C8B-B14F-4D97-AF65-F5344CB8AC3E}">
        <p14:creationId xmlns:p14="http://schemas.microsoft.com/office/powerpoint/2010/main" val="31395206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Taking Your Stand Before God</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3585597"/>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p:txBody>
      </p:sp>
    </p:spTree>
    <p:extLst>
      <p:ext uri="{BB962C8B-B14F-4D97-AF65-F5344CB8AC3E}">
        <p14:creationId xmlns:p14="http://schemas.microsoft.com/office/powerpoint/2010/main" val="2148312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Taking Your Stand Before God</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00584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Setting the Background</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67291"/>
            <a:ext cx="10964351" cy="1261884"/>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Jews had been in the Promised Land for 800 years</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had been ruled by judges for about four centuries</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894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Setting the Background</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67291"/>
            <a:ext cx="10964351" cy="1846659"/>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Jews had been in the Promised Land for 800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had been ruled by judges for about four centuries</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glorious days of kings like David, Asa, Jehoshaphat, Hezekiah</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1916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Setting the Background</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67291"/>
            <a:ext cx="10964351" cy="2431435"/>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Jews had been in the Promised Land for 800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had been ruled by judges for about four centuries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glorious days of kings like David, Asa, Jehoshaphat, Hezekiah</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Those days were gone, Israel, the northern kingdom, was destroyed</a:t>
            </a:r>
          </a:p>
        </p:txBody>
      </p:sp>
    </p:spTree>
    <p:extLst>
      <p:ext uri="{BB962C8B-B14F-4D97-AF65-F5344CB8AC3E}">
        <p14:creationId xmlns:p14="http://schemas.microsoft.com/office/powerpoint/2010/main" val="4105183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Setting the Background</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67291"/>
            <a:ext cx="10964351" cy="3600986"/>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Jews had been in the Promised Land for 800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had been ruled by judges for about four centuries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glorious days of kings like David, Asa, Jehoshaphat, Hezekiah</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Those days were gone, Israel, the northern kingdom, was destroyed</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The  great king, Hezekiah, lead them through the fall of Israel</a:t>
            </a:r>
          </a:p>
          <a:p>
            <a:pPr marR="0" algn="just" rtl="0">
              <a:spcAft>
                <a:spcPts val="1200"/>
              </a:spcAft>
              <a:buClr>
                <a:schemeClr val="bg1"/>
              </a:buClr>
            </a:pPr>
            <a:r>
              <a:rPr lang="en-US" sz="2800" b="1" dirty="0">
                <a:solidFill>
                  <a:srgbClr val="FFFF00"/>
                </a:solidFill>
                <a:latin typeface="Calibri" panose="020F0502020204030204" pitchFamily="34" charset="0"/>
                <a:cs typeface="Calibri" panose="020F0502020204030204" pitchFamily="34" charset="0"/>
              </a:rPr>
              <a:t>	</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2201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Setting the Background</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67291"/>
            <a:ext cx="10964351" cy="3600986"/>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Jews had been in the Promised Land for 800 years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had been ruled by judges for about four centuries</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glorious days of kings like David, Asa, Jehoshaphat, Hezekiah</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Those days were gone, Israel, the northern kingdom, was destroyed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great king, Hezekiah, lead them through the fall of Israel</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Hezekiah died and his son, Manasseh, lead Judah’s departure	</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1174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Darkest Hour Get’s Darker</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27867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92061034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11951</TotalTime>
  <Words>2063</Words>
  <Application>Microsoft Office PowerPoint</Application>
  <PresentationFormat>Widescreen</PresentationFormat>
  <Paragraphs>212</Paragraphs>
  <Slides>39</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Cambria</vt:lpstr>
      <vt:lpstr>Office Theme</vt:lpstr>
      <vt:lpstr>Discovering the Lost Bible</vt:lpstr>
      <vt:lpstr>The Text—2 Kings 21:1-5</vt:lpstr>
      <vt:lpstr>Setting the Background</vt:lpstr>
      <vt:lpstr>Setting the Background</vt:lpstr>
      <vt:lpstr>Setting the Background</vt:lpstr>
      <vt:lpstr>Setting the Background</vt:lpstr>
      <vt:lpstr>Setting the Background</vt:lpstr>
      <vt:lpstr>Setting the Background</vt:lpstr>
      <vt:lpstr>The Darkest Hour Get’s Darker</vt:lpstr>
      <vt:lpstr>The Darkest Hour Get’s Darker</vt:lpstr>
      <vt:lpstr>The Darkest Hour Get’s Darker</vt:lpstr>
      <vt:lpstr>The Darkest Hour Get’s Darker</vt:lpstr>
      <vt:lpstr>The Darkest Hour Get’s Darker</vt:lpstr>
      <vt:lpstr>The Darkest Hour Get’s Darker</vt:lpstr>
      <vt:lpstr>The Darkest Hour Get’s Darker</vt:lpstr>
      <vt:lpstr>The Darkest Hour Get’s Darker</vt:lpstr>
      <vt:lpstr>The Darkest Hour Get’s Darker</vt:lpstr>
      <vt:lpstr>The Darkest Hour Get’s Darker</vt:lpstr>
      <vt:lpstr>The Discovery of the Lost Bible</vt:lpstr>
      <vt:lpstr>The Discovery of the Lost Bible</vt:lpstr>
      <vt:lpstr>The Discovery of the Lost Bible</vt:lpstr>
      <vt:lpstr>The Discovery of the Lost Bible</vt:lpstr>
      <vt:lpstr>The Discovery of the Lost Bible</vt:lpstr>
      <vt:lpstr>The Discovery of the Lost Bible</vt:lpstr>
      <vt:lpstr>The Discovery of the Lost Bible</vt:lpstr>
      <vt:lpstr>The Discovery of the Lost Bible</vt:lpstr>
      <vt:lpstr>Application: Finding the Lost Bible</vt:lpstr>
      <vt:lpstr>Application: Finding the Lost Bible</vt:lpstr>
      <vt:lpstr>Application: Finding the Lost Bible</vt:lpstr>
      <vt:lpstr>Application: Finding the Lost Bible</vt:lpstr>
      <vt:lpstr>Application: Finding the Lost Bible</vt:lpstr>
      <vt:lpstr>Application: Finding the Lost Bible</vt:lpstr>
      <vt:lpstr>Application: Finding the Lost Bible</vt:lpstr>
      <vt:lpstr> Taking Your Stand Before God</vt:lpstr>
      <vt:lpstr> Taking Your Stand Before God</vt:lpstr>
      <vt:lpstr> Taking Your Stand Before God</vt:lpstr>
      <vt:lpstr> Taking Your Stand Before God</vt:lpstr>
      <vt:lpstr> Taking Your Stand Before God</vt:lpstr>
      <vt:lpstr> Taking Your Stand Before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173</cp:revision>
  <cp:lastPrinted>2023-02-26T11:29:21Z</cp:lastPrinted>
  <dcterms:modified xsi:type="dcterms:W3CDTF">2023-08-22T13:00:25Z</dcterms:modified>
</cp:coreProperties>
</file>