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2E93-9FD3-C43F-6524-46E698FEB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5ED15-D4D3-0021-8003-432F8DD5E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69165-5036-7F5D-9BA1-4ED9F13B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146EE-96BA-DB84-B631-3B6FA1E6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98CA3-FE9D-BE6A-9A4E-11FFB63C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 with a heart on it&#10;&#10;Description automatically generated">
            <a:extLst>
              <a:ext uri="{FF2B5EF4-FFF2-40B4-BE49-F238E27FC236}">
                <a16:creationId xmlns:a16="http://schemas.microsoft.com/office/drawing/2014/main" id="{AB40F885-D0C9-6BEF-97D2-BDA7B9BB2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5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2987-4C50-AD48-D157-E0C3B35D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52A94A-9E42-8824-8252-4BADD73C8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876DE-86C6-9FE0-3DF2-151236DFE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5429D-355A-F7C6-83C2-CA04C23D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CDB72-C66D-200D-B865-3B6D9A3F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25AF8-F4F9-CF5E-A07F-FBC6A403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6960E-4FDA-53EE-61B8-7CF1B3753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EC03B-CE32-44B1-793B-B243645ED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F6242-C9C0-F7F9-E76F-0D84C7E0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C5031-C55A-841A-4279-B13240F7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D496-96D4-3314-7365-4885BF42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8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5CEF58-756E-5530-D831-A38E25580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DDE6B-A60C-4848-1FB4-E41DCAB42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59387-340A-1CB6-D31D-8BB7C3FF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89B49-D6EB-CB93-6052-50AEA9E3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07025-8C76-6EC2-5659-0D8C145D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7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fabric with white text&#10;&#10;Description automatically generated">
            <a:extLst>
              <a:ext uri="{FF2B5EF4-FFF2-40B4-BE49-F238E27FC236}">
                <a16:creationId xmlns:a16="http://schemas.microsoft.com/office/drawing/2014/main" id="{2DA5E08C-9F26-379F-8D8F-9E9EA361D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76761-1BD2-7099-A7DB-0B8CB112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4" y="1463161"/>
            <a:ext cx="11773930" cy="5102396"/>
          </a:xfrm>
        </p:spPr>
        <p:txBody>
          <a:bodyPr/>
          <a:lstStyle>
            <a:lvl1pPr marL="568325" indent="-568325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85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fabric with white text&#10;&#10;Description automatically generated">
            <a:extLst>
              <a:ext uri="{FF2B5EF4-FFF2-40B4-BE49-F238E27FC236}">
                <a16:creationId xmlns:a16="http://schemas.microsoft.com/office/drawing/2014/main" id="{FCF2FAC9-F2D3-29A5-F6F1-8E27EDAB4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76761-1BD2-7099-A7DB-0B8CB112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4" y="1463161"/>
            <a:ext cx="11773930" cy="5102396"/>
          </a:xfrm>
        </p:spPr>
        <p:txBody>
          <a:bodyPr>
            <a:normAutofit/>
          </a:bodyPr>
          <a:lstStyle>
            <a:lvl1pPr marL="403225" indent="-403225"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</a:defRPr>
            </a:lvl1pPr>
            <a:lvl2pPr marL="1030288" indent="-344488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4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F224-EA5A-EE0E-2F59-D8EA4362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DAB5-E214-68B2-01B0-3E7003750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81443-49D0-109E-06A0-CE5D21BB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434D4-9735-C89F-F029-0FAC99CE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01BEB-9011-2EED-4077-9AD4D5B9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7EB2-728E-6E26-23F6-6DE20974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8FEC1-4897-222E-F17D-CC23CA3A0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7CF51-6BC4-BC30-A893-DD8DB39AD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6FA90-0995-6691-B0F0-0F997999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682F8-BC25-2C2C-70B3-0A84577F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659A-714D-A570-35C5-8937E379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0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223F-6682-90CD-E025-4BFC010C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0C5E7-5536-C836-F345-E41F8FA8E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A2827-58D2-BA00-603E-CA71B0B9C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CD03E-C193-1D37-527C-3D9A60E93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CEC2F-7C06-95D7-7BFF-BEF181FCF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151FE-BED1-1ADE-7027-B8C0862C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D4C6E0-61F0-24B7-5FF6-32923093E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B6C81C-1DAF-B0CE-D943-B64DBD7D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13D2-D6B7-E14F-A77E-FFEC9AF7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64F66-CF5D-8731-2BC5-545C7109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1D0C9-AE06-7063-2ECC-BB6FBCFF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5A2EC-1DE4-BB8D-A508-55DFE229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EB652-FC1F-46D5-0A9F-8A3073C7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7DD86-C0AC-53D9-145A-90416FDC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D1C0E-CA6C-D858-3107-1394B81D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4D9D6-A997-82C0-FB8C-6F239CDF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E1342-1EC7-7E98-C802-D1165C9C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5D6C2-1921-0AE2-EF70-07F5F25C6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FB975-3435-D9C3-5C5F-2D06128E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DC80D-2304-C692-0AE6-B5A88364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FCC07-8CB3-9A87-9E2D-9839E889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1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E56997-3CF6-7DDB-ADEC-CA5D2D75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835E3-C72F-E6EE-D50F-CF2CBF516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7EB6D-1E36-1E05-6A78-A2406F83E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85B4-27E2-48E6-81F0-5C02DB4F08D0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3747-BCC6-F6F5-8918-4FF091A66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B7096-5A33-089C-2955-CAB5BE424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DFF1A-B787-4E7D-BB2A-7100B3F3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5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with a heart on it&#10;&#10;Description automatically generated">
            <a:extLst>
              <a:ext uri="{FF2B5EF4-FFF2-40B4-BE49-F238E27FC236}">
                <a16:creationId xmlns:a16="http://schemas.microsoft.com/office/drawing/2014/main" id="{D16C52EC-8C4A-63BA-DB11-6864BAFD3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0D2016-4FE4-0CBE-05DD-415C362AF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36484" r="53364" b="47151"/>
          <a:stretch/>
        </p:blipFill>
        <p:spPr>
          <a:xfrm>
            <a:off x="124691" y="2502132"/>
            <a:ext cx="5561214" cy="1122218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79C3AF3-CB07-DEE5-1395-FDF1775E00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11269" r="53364" b="75639"/>
          <a:stretch/>
        </p:blipFill>
        <p:spPr>
          <a:xfrm>
            <a:off x="2094807" y="773084"/>
            <a:ext cx="3591098" cy="897774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5553F8B-B4C4-FF65-64AF-4F95BF4B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24362" r="53364" b="63516"/>
          <a:stretch/>
        </p:blipFill>
        <p:spPr>
          <a:xfrm>
            <a:off x="2094807" y="1670858"/>
            <a:ext cx="3591098" cy="831274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EA5BCD-7131-ADCD-9BD6-43075F77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52849" r="53841" b="24362"/>
          <a:stretch/>
        </p:blipFill>
        <p:spPr>
          <a:xfrm>
            <a:off x="216130" y="3624350"/>
            <a:ext cx="5411585" cy="1562792"/>
          </a:xfrm>
          <a:prstGeom prst="rect">
            <a:avLst/>
          </a:prstGeom>
        </p:spPr>
      </p:pic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5B56530-9A21-E32A-B601-CBA93352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88731" r="59638"/>
          <a:stretch/>
        </p:blipFill>
        <p:spPr>
          <a:xfrm>
            <a:off x="864524" y="6084916"/>
            <a:ext cx="4056611" cy="7728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574519-EBDE-E9A0-84C4-3316011C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057" r="82821" b="63516"/>
          <a:stretch/>
        </p:blipFill>
        <p:spPr>
          <a:xfrm>
            <a:off x="124691" y="689956"/>
            <a:ext cx="1970116" cy="1812176"/>
          </a:xfrm>
          <a:prstGeom prst="rect">
            <a:avLst/>
          </a:prstGeom>
        </p:spPr>
      </p:pic>
      <p:pic>
        <p:nvPicPr>
          <p:cNvPr id="12" name="Picture 11" descr="A basket with a heart on it&#10;&#10;Description automatically generated">
            <a:extLst>
              <a:ext uri="{FF2B5EF4-FFF2-40B4-BE49-F238E27FC236}">
                <a16:creationId xmlns:a16="http://schemas.microsoft.com/office/drawing/2014/main" id="{C9038A5F-D1AF-88D0-6F03-2F865D941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D5EA9F-C17B-47CC-B3D4-0CDF19918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4" y="1480930"/>
            <a:ext cx="11773930" cy="5194189"/>
          </a:xfrm>
        </p:spPr>
        <p:txBody>
          <a:bodyPr>
            <a:normAutofit fontScale="92500" lnSpcReduction="20000"/>
          </a:bodyPr>
          <a:lstStyle/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give to God and demonstrate my love for Him (2 Cor. 8:8, 24; 9:15)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obey His commands (1 Cor. 16:1-2; 2 Cor. 9:7; John 14:15)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worship Him (Heb. 11:4; Gen. 22:2, 5, 13; Matt. 2:2, 11; 1 Cor. 16:1-2)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be pleasing to God (Phil. 4:18; Heb. 13:16)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think about it in advance (2 Cor. 9:7)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imitate my God (John 3:16; 1 John 4:9-10; 2 Cor. 9:15)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imitate my Savior (2 Cor. 8:8-9; Gal. 1:4; 2:20; Tit. 2:14)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be part of the work of God (Phil. 4:15-17; 2 Cor. 8:4; 9:12) 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join in fellowship with my brethren (Acts 2:42; 2 Cor. 8:4) 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be blessed, happy and loved by God (Acts 20:35; 2 Cor. 9:7)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reap what I sow (2 Cor. 9:6-10; Prov. 11:25; Phil. 4:18-19)</a:t>
            </a:r>
          </a:p>
          <a:p>
            <a:pPr marL="517525" indent="-517525"/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I get to invest in my eternal home in heaven (Matt. 6:19-21)</a:t>
            </a:r>
          </a:p>
        </p:txBody>
      </p:sp>
    </p:spTree>
    <p:extLst>
      <p:ext uri="{BB962C8B-B14F-4D97-AF65-F5344CB8AC3E}">
        <p14:creationId xmlns:p14="http://schemas.microsoft.com/office/powerpoint/2010/main" val="3166064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D5EA9F-C17B-47CC-B3D4-0CDF19918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7525" indent="-517525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Believe Jesus is the Son of God – John 8:24</a:t>
            </a:r>
          </a:p>
          <a:p>
            <a:pPr marL="517525" indent="-517525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Repent of your sins and turn toward God – 2 Peter 3:9</a:t>
            </a:r>
          </a:p>
          <a:p>
            <a:pPr marL="517525" indent="-517525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Confess your faith in Jesus Christ – Romans 10:10</a:t>
            </a:r>
          </a:p>
          <a:p>
            <a:pPr marL="517525" indent="-517525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Be immersed into Christ – Acts 22:16</a:t>
            </a:r>
          </a:p>
          <a:p>
            <a:pPr marL="1144588" lvl="1" indent="-404813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God will forgive all of your sins – Acts 2:38</a:t>
            </a:r>
          </a:p>
          <a:p>
            <a:pPr marL="1144588" lvl="1" indent="-404813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God will add you to His church – Acts 2:47</a:t>
            </a:r>
          </a:p>
          <a:p>
            <a:pPr marL="1144588" lvl="1" indent="-404813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God will enroll you in heaven – Hebrews 12:23</a:t>
            </a:r>
          </a:p>
          <a:p>
            <a:pPr marL="517525" indent="-517525">
              <a:lnSpc>
                <a:spcPct val="100000"/>
              </a:lnSpc>
            </a:pPr>
            <a:r>
              <a:rPr lang="en-US" dirty="0">
                <a:effectLst>
                  <a:glow rad="50800">
                    <a:schemeClr val="tx1"/>
                  </a:glow>
                </a:effectLst>
              </a:rPr>
              <a:t>Give yourself as a living sacrifice every day – Romans 12:1</a:t>
            </a:r>
          </a:p>
        </p:txBody>
      </p:sp>
    </p:spTree>
    <p:extLst>
      <p:ext uri="{BB962C8B-B14F-4D97-AF65-F5344CB8AC3E}">
        <p14:creationId xmlns:p14="http://schemas.microsoft.com/office/powerpoint/2010/main" val="1842759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316</Words>
  <Application>Microsoft Office PowerPoint</Application>
  <PresentationFormat>Widescreen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2023-08-11T01:27:49Z</dcterms:created>
  <dcterms:modified xsi:type="dcterms:W3CDTF">2023-08-13T12:47:09Z</dcterms:modified>
</cp:coreProperties>
</file>